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3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6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3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3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4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3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8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5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2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7BA5-7BD2-4531-A2B9-E958F49C98A5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D669-404D-47A3-AA9C-A11BA679E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1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Government?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657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8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Government?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Thomas Hobbes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Read page 1.</a:t>
            </a:r>
          </a:p>
          <a:p>
            <a:r>
              <a:rPr lang="en-US" dirty="0" smtClean="0"/>
              <a:t>Why do you think Thomas Hobbes was right about human nature?</a:t>
            </a:r>
          </a:p>
          <a:p>
            <a:r>
              <a:rPr lang="en-US" dirty="0" smtClean="0"/>
              <a:t>Do you agree with his outlook on the ‘right’ kind of government?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John Locke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Read page 2.</a:t>
            </a:r>
          </a:p>
          <a:p>
            <a:r>
              <a:rPr lang="en-US" dirty="0" smtClean="0"/>
              <a:t>Do you think Hobbes would agree with Locke’s idea of natural rights?</a:t>
            </a:r>
          </a:p>
          <a:p>
            <a:r>
              <a:rPr lang="en-US" dirty="0" smtClean="0"/>
              <a:t>Do you prefer Hobbes’ or Locke’s ideas about government?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67770"/>
            <a:ext cx="1042987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107156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8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Why Government?</vt:lpstr>
      <vt:lpstr>Why Government?</vt:lpstr>
    </vt:vector>
  </TitlesOfParts>
  <Company>Polk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Government?</dc:title>
  <dc:creator>Nelson, Crystal D.</dc:creator>
  <cp:lastModifiedBy>Nelson, Crystal D.</cp:lastModifiedBy>
  <cp:revision>3</cp:revision>
  <dcterms:created xsi:type="dcterms:W3CDTF">2014-01-22T19:09:38Z</dcterms:created>
  <dcterms:modified xsi:type="dcterms:W3CDTF">2014-01-22T20:41:37Z</dcterms:modified>
</cp:coreProperties>
</file>