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D437D-57BD-4BCA-A4D0-6B8EBA885A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0A39F0E-35D6-4822-A7D5-19EADCF78140}">
      <dgm:prSet phldrT="[Text]"/>
      <dgm:spPr/>
      <dgm:t>
        <a:bodyPr/>
        <a:lstStyle/>
        <a:p>
          <a:r>
            <a:rPr lang="en-US" dirty="0" smtClean="0"/>
            <a:t>1</a:t>
          </a:r>
          <a:endParaRPr lang="en-US" dirty="0"/>
        </a:p>
      </dgm:t>
    </dgm:pt>
    <dgm:pt modelId="{09CEE4E6-529F-456E-BCC4-26D0D46F838F}" type="parTrans" cxnId="{C84B3800-47E2-4070-91E1-0BA7C416D3A1}">
      <dgm:prSet/>
      <dgm:spPr/>
      <dgm:t>
        <a:bodyPr/>
        <a:lstStyle/>
        <a:p>
          <a:endParaRPr lang="en-US"/>
        </a:p>
      </dgm:t>
    </dgm:pt>
    <dgm:pt modelId="{BC6BFFEC-1DF5-4323-9B36-4A77389F11E4}" type="sibTrans" cxnId="{C84B3800-47E2-4070-91E1-0BA7C416D3A1}">
      <dgm:prSet/>
      <dgm:spPr/>
      <dgm:t>
        <a:bodyPr/>
        <a:lstStyle/>
        <a:p>
          <a:endParaRPr lang="en-US"/>
        </a:p>
      </dgm:t>
    </dgm:pt>
    <dgm:pt modelId="{71E2EABC-A5FE-4F7E-9F57-A0B799BBEC36}">
      <dgm:prSet phldrT="[Text]"/>
      <dgm:spPr/>
      <dgm:t>
        <a:bodyPr/>
        <a:lstStyle/>
        <a:p>
          <a:r>
            <a:rPr lang="en-US" dirty="0" smtClean="0"/>
            <a:t>You have the freedom of religion, speech, press; and the right to assemble peacefully and petition the government.</a:t>
          </a:r>
          <a:endParaRPr lang="en-US" dirty="0"/>
        </a:p>
      </dgm:t>
    </dgm:pt>
    <dgm:pt modelId="{953037B8-2B31-45BD-B70B-1E0EDF737F5E}" type="parTrans" cxnId="{38676BBB-F641-42D9-BF6A-1EB3FAD1E3AA}">
      <dgm:prSet/>
      <dgm:spPr/>
      <dgm:t>
        <a:bodyPr/>
        <a:lstStyle/>
        <a:p>
          <a:endParaRPr lang="en-US"/>
        </a:p>
      </dgm:t>
    </dgm:pt>
    <dgm:pt modelId="{C514E965-74CB-441F-AFAC-AACB53B9B431}" type="sibTrans" cxnId="{38676BBB-F641-42D9-BF6A-1EB3FAD1E3AA}">
      <dgm:prSet/>
      <dgm:spPr/>
      <dgm:t>
        <a:bodyPr/>
        <a:lstStyle/>
        <a:p>
          <a:endParaRPr lang="en-US"/>
        </a:p>
      </dgm:t>
    </dgm:pt>
    <dgm:pt modelId="{FF91D973-08D7-467E-977C-6F3F47012073}">
      <dgm:prSet phldrT="[Text]"/>
      <dgm:spPr/>
      <dgm:t>
        <a:bodyPr/>
        <a:lstStyle/>
        <a:p>
          <a:r>
            <a:rPr lang="en-US" dirty="0" smtClean="0"/>
            <a:t>2</a:t>
          </a:r>
          <a:endParaRPr lang="en-US" dirty="0"/>
        </a:p>
      </dgm:t>
    </dgm:pt>
    <dgm:pt modelId="{9AE55E60-EA3B-4CC7-A9BF-34F8AD75156E}" type="parTrans" cxnId="{EF6741D1-E258-405A-8405-23FBEFBF9F43}">
      <dgm:prSet/>
      <dgm:spPr/>
      <dgm:t>
        <a:bodyPr/>
        <a:lstStyle/>
        <a:p>
          <a:endParaRPr lang="en-US"/>
        </a:p>
      </dgm:t>
    </dgm:pt>
    <dgm:pt modelId="{2720B0B9-BBB1-4A86-8355-3910D78F023C}" type="sibTrans" cxnId="{EF6741D1-E258-405A-8405-23FBEFBF9F43}">
      <dgm:prSet/>
      <dgm:spPr/>
      <dgm:t>
        <a:bodyPr/>
        <a:lstStyle/>
        <a:p>
          <a:endParaRPr lang="en-US"/>
        </a:p>
      </dgm:t>
    </dgm:pt>
    <dgm:pt modelId="{A56669BD-EE84-42FB-A49C-AD14939791CA}">
      <dgm:prSet phldrT="[Text]"/>
      <dgm:spPr/>
      <dgm:t>
        <a:bodyPr/>
        <a:lstStyle/>
        <a:p>
          <a:r>
            <a:rPr lang="en-US" dirty="0" smtClean="0"/>
            <a:t>Citizens can keep and bear arms.</a:t>
          </a:r>
          <a:endParaRPr lang="en-US" dirty="0"/>
        </a:p>
      </dgm:t>
    </dgm:pt>
    <dgm:pt modelId="{D590B19E-91BB-4607-B87B-974559DDEE02}" type="parTrans" cxnId="{85CA2C3C-807B-4319-9019-EA2AD30166CB}">
      <dgm:prSet/>
      <dgm:spPr/>
      <dgm:t>
        <a:bodyPr/>
        <a:lstStyle/>
        <a:p>
          <a:endParaRPr lang="en-US"/>
        </a:p>
      </dgm:t>
    </dgm:pt>
    <dgm:pt modelId="{FBE60917-1958-4D3C-A5D0-0B98FDBF0242}" type="sibTrans" cxnId="{85CA2C3C-807B-4319-9019-EA2AD30166CB}">
      <dgm:prSet/>
      <dgm:spPr/>
      <dgm:t>
        <a:bodyPr/>
        <a:lstStyle/>
        <a:p>
          <a:endParaRPr lang="en-US"/>
        </a:p>
      </dgm:t>
    </dgm:pt>
    <dgm:pt modelId="{ABDB6EF7-C597-49EA-B214-97A8D08C6C25}">
      <dgm:prSet phldrT="[Text]"/>
      <dgm:spPr/>
      <dgm:t>
        <a:bodyPr/>
        <a:lstStyle/>
        <a:p>
          <a:r>
            <a:rPr lang="en-US" dirty="0" smtClean="0"/>
            <a:t>3</a:t>
          </a:r>
          <a:endParaRPr lang="en-US" dirty="0"/>
        </a:p>
      </dgm:t>
    </dgm:pt>
    <dgm:pt modelId="{3E41F354-FA6C-4D4D-B4B5-20291C57D192}" type="parTrans" cxnId="{878FF3FD-03C8-48BE-8BEF-1A75144E7052}">
      <dgm:prSet/>
      <dgm:spPr/>
      <dgm:t>
        <a:bodyPr/>
        <a:lstStyle/>
        <a:p>
          <a:endParaRPr lang="en-US"/>
        </a:p>
      </dgm:t>
    </dgm:pt>
    <dgm:pt modelId="{DD5398BC-5327-4CE7-8FA6-05D8AE9B3E06}" type="sibTrans" cxnId="{878FF3FD-03C8-48BE-8BEF-1A75144E7052}">
      <dgm:prSet/>
      <dgm:spPr/>
      <dgm:t>
        <a:bodyPr/>
        <a:lstStyle/>
        <a:p>
          <a:endParaRPr lang="en-US"/>
        </a:p>
      </dgm:t>
    </dgm:pt>
    <dgm:pt modelId="{3065AE1B-970D-4902-9159-CC63B9565473}">
      <dgm:prSet phldrT="[Text]"/>
      <dgm:spPr/>
      <dgm:t>
        <a:bodyPr/>
        <a:lstStyle/>
        <a:p>
          <a:r>
            <a:rPr lang="en-US" dirty="0" smtClean="0"/>
            <a:t>You don’t have to house soldiers in your home during peacetime.</a:t>
          </a:r>
          <a:endParaRPr lang="en-US" dirty="0"/>
        </a:p>
      </dgm:t>
    </dgm:pt>
    <dgm:pt modelId="{FD843F72-8525-45B4-BC82-A340F6F11732}" type="parTrans" cxnId="{E8E87497-AE6A-4BD4-9470-F684FE0C91CB}">
      <dgm:prSet/>
      <dgm:spPr/>
      <dgm:t>
        <a:bodyPr/>
        <a:lstStyle/>
        <a:p>
          <a:endParaRPr lang="en-US"/>
        </a:p>
      </dgm:t>
    </dgm:pt>
    <dgm:pt modelId="{244060FE-09D3-442A-97B5-F74C043FBFE0}" type="sibTrans" cxnId="{E8E87497-AE6A-4BD4-9470-F684FE0C91CB}">
      <dgm:prSet/>
      <dgm:spPr/>
      <dgm:t>
        <a:bodyPr/>
        <a:lstStyle/>
        <a:p>
          <a:endParaRPr lang="en-US"/>
        </a:p>
      </dgm:t>
    </dgm:pt>
    <dgm:pt modelId="{B58A0B26-13FF-421C-A47D-B6347D291A39}" type="pres">
      <dgm:prSet presAssocID="{947D437D-57BD-4BCA-A4D0-6B8EBA885A00}" presName="Name0" presStyleCnt="0">
        <dgm:presLayoutVars>
          <dgm:dir/>
          <dgm:animLvl val="lvl"/>
          <dgm:resizeHandles val="exact"/>
        </dgm:presLayoutVars>
      </dgm:prSet>
      <dgm:spPr/>
      <dgm:t>
        <a:bodyPr/>
        <a:lstStyle/>
        <a:p>
          <a:endParaRPr lang="en-US"/>
        </a:p>
      </dgm:t>
    </dgm:pt>
    <dgm:pt modelId="{A252F7DB-C0B7-498B-B27A-CA39D8EADF0F}" type="pres">
      <dgm:prSet presAssocID="{20A39F0E-35D6-4822-A7D5-19EADCF78140}" presName="linNode" presStyleCnt="0"/>
      <dgm:spPr/>
    </dgm:pt>
    <dgm:pt modelId="{A3B8B496-33A4-4DC0-9B45-4F98FE967676}" type="pres">
      <dgm:prSet presAssocID="{20A39F0E-35D6-4822-A7D5-19EADCF78140}" presName="parentText" presStyleLbl="node1" presStyleIdx="0" presStyleCnt="3">
        <dgm:presLayoutVars>
          <dgm:chMax val="1"/>
          <dgm:bulletEnabled val="1"/>
        </dgm:presLayoutVars>
      </dgm:prSet>
      <dgm:spPr/>
      <dgm:t>
        <a:bodyPr/>
        <a:lstStyle/>
        <a:p>
          <a:endParaRPr lang="en-US"/>
        </a:p>
      </dgm:t>
    </dgm:pt>
    <dgm:pt modelId="{521EC7B2-6D37-4103-A8DA-1928140E20E2}" type="pres">
      <dgm:prSet presAssocID="{20A39F0E-35D6-4822-A7D5-19EADCF78140}" presName="descendantText" presStyleLbl="alignAccFollowNode1" presStyleIdx="0" presStyleCnt="3">
        <dgm:presLayoutVars>
          <dgm:bulletEnabled val="1"/>
        </dgm:presLayoutVars>
      </dgm:prSet>
      <dgm:spPr/>
      <dgm:t>
        <a:bodyPr/>
        <a:lstStyle/>
        <a:p>
          <a:endParaRPr lang="en-US"/>
        </a:p>
      </dgm:t>
    </dgm:pt>
    <dgm:pt modelId="{0488150E-0775-4B85-A171-2DB1DD53AB18}" type="pres">
      <dgm:prSet presAssocID="{BC6BFFEC-1DF5-4323-9B36-4A77389F11E4}" presName="sp" presStyleCnt="0"/>
      <dgm:spPr/>
    </dgm:pt>
    <dgm:pt modelId="{008778F9-066D-4CDE-8E35-E2CD37D6BF9A}" type="pres">
      <dgm:prSet presAssocID="{FF91D973-08D7-467E-977C-6F3F47012073}" presName="linNode" presStyleCnt="0"/>
      <dgm:spPr/>
    </dgm:pt>
    <dgm:pt modelId="{8E392CE5-E9DF-4EC6-ACC3-715B96B3D9CC}" type="pres">
      <dgm:prSet presAssocID="{FF91D973-08D7-467E-977C-6F3F47012073}" presName="parentText" presStyleLbl="node1" presStyleIdx="1" presStyleCnt="3">
        <dgm:presLayoutVars>
          <dgm:chMax val="1"/>
          <dgm:bulletEnabled val="1"/>
        </dgm:presLayoutVars>
      </dgm:prSet>
      <dgm:spPr/>
      <dgm:t>
        <a:bodyPr/>
        <a:lstStyle/>
        <a:p>
          <a:endParaRPr lang="en-US"/>
        </a:p>
      </dgm:t>
    </dgm:pt>
    <dgm:pt modelId="{19158BC0-780E-4271-B48A-05BED67D4D6F}" type="pres">
      <dgm:prSet presAssocID="{FF91D973-08D7-467E-977C-6F3F47012073}" presName="descendantText" presStyleLbl="alignAccFollowNode1" presStyleIdx="1" presStyleCnt="3">
        <dgm:presLayoutVars>
          <dgm:bulletEnabled val="1"/>
        </dgm:presLayoutVars>
      </dgm:prSet>
      <dgm:spPr/>
      <dgm:t>
        <a:bodyPr/>
        <a:lstStyle/>
        <a:p>
          <a:endParaRPr lang="en-US"/>
        </a:p>
      </dgm:t>
    </dgm:pt>
    <dgm:pt modelId="{2785DB60-0479-45CF-A7A7-A995023865C6}" type="pres">
      <dgm:prSet presAssocID="{2720B0B9-BBB1-4A86-8355-3910D78F023C}" presName="sp" presStyleCnt="0"/>
      <dgm:spPr/>
    </dgm:pt>
    <dgm:pt modelId="{84A13596-8BA1-40BA-BD99-BA3A83E2112C}" type="pres">
      <dgm:prSet presAssocID="{ABDB6EF7-C597-49EA-B214-97A8D08C6C25}" presName="linNode" presStyleCnt="0"/>
      <dgm:spPr/>
    </dgm:pt>
    <dgm:pt modelId="{44CEBCCE-C559-4486-9F35-B20DF39E3EEB}" type="pres">
      <dgm:prSet presAssocID="{ABDB6EF7-C597-49EA-B214-97A8D08C6C25}" presName="parentText" presStyleLbl="node1" presStyleIdx="2" presStyleCnt="3">
        <dgm:presLayoutVars>
          <dgm:chMax val="1"/>
          <dgm:bulletEnabled val="1"/>
        </dgm:presLayoutVars>
      </dgm:prSet>
      <dgm:spPr/>
      <dgm:t>
        <a:bodyPr/>
        <a:lstStyle/>
        <a:p>
          <a:endParaRPr lang="en-US"/>
        </a:p>
      </dgm:t>
    </dgm:pt>
    <dgm:pt modelId="{011187BB-3EB5-4606-961E-E91A9465DF63}" type="pres">
      <dgm:prSet presAssocID="{ABDB6EF7-C597-49EA-B214-97A8D08C6C25}" presName="descendantText" presStyleLbl="alignAccFollowNode1" presStyleIdx="2" presStyleCnt="3">
        <dgm:presLayoutVars>
          <dgm:bulletEnabled val="1"/>
        </dgm:presLayoutVars>
      </dgm:prSet>
      <dgm:spPr/>
      <dgm:t>
        <a:bodyPr/>
        <a:lstStyle/>
        <a:p>
          <a:endParaRPr lang="en-US"/>
        </a:p>
      </dgm:t>
    </dgm:pt>
  </dgm:ptLst>
  <dgm:cxnLst>
    <dgm:cxn modelId="{85CA2C3C-807B-4319-9019-EA2AD30166CB}" srcId="{FF91D973-08D7-467E-977C-6F3F47012073}" destId="{A56669BD-EE84-42FB-A49C-AD14939791CA}" srcOrd="0" destOrd="0" parTransId="{D590B19E-91BB-4607-B87B-974559DDEE02}" sibTransId="{FBE60917-1958-4D3C-A5D0-0B98FDBF0242}"/>
    <dgm:cxn modelId="{F675E7DA-01B7-4DC1-8F0A-BC7DF7846383}" type="presOf" srcId="{3065AE1B-970D-4902-9159-CC63B9565473}" destId="{011187BB-3EB5-4606-961E-E91A9465DF63}" srcOrd="0" destOrd="0" presId="urn:microsoft.com/office/officeart/2005/8/layout/vList5"/>
    <dgm:cxn modelId="{93E20799-E6E3-49FA-B61E-21FC925D6833}" type="presOf" srcId="{20A39F0E-35D6-4822-A7D5-19EADCF78140}" destId="{A3B8B496-33A4-4DC0-9B45-4F98FE967676}" srcOrd="0" destOrd="0" presId="urn:microsoft.com/office/officeart/2005/8/layout/vList5"/>
    <dgm:cxn modelId="{878FF3FD-03C8-48BE-8BEF-1A75144E7052}" srcId="{947D437D-57BD-4BCA-A4D0-6B8EBA885A00}" destId="{ABDB6EF7-C597-49EA-B214-97A8D08C6C25}" srcOrd="2" destOrd="0" parTransId="{3E41F354-FA6C-4D4D-B4B5-20291C57D192}" sibTransId="{DD5398BC-5327-4CE7-8FA6-05D8AE9B3E06}"/>
    <dgm:cxn modelId="{C84B3800-47E2-4070-91E1-0BA7C416D3A1}" srcId="{947D437D-57BD-4BCA-A4D0-6B8EBA885A00}" destId="{20A39F0E-35D6-4822-A7D5-19EADCF78140}" srcOrd="0" destOrd="0" parTransId="{09CEE4E6-529F-456E-BCC4-26D0D46F838F}" sibTransId="{BC6BFFEC-1DF5-4323-9B36-4A77389F11E4}"/>
    <dgm:cxn modelId="{C98744DE-4917-4FD0-902A-B7E6FE4BBADE}" type="presOf" srcId="{FF91D973-08D7-467E-977C-6F3F47012073}" destId="{8E392CE5-E9DF-4EC6-ACC3-715B96B3D9CC}" srcOrd="0" destOrd="0" presId="urn:microsoft.com/office/officeart/2005/8/layout/vList5"/>
    <dgm:cxn modelId="{2A5114F7-CBB2-4E7D-801C-213E8FFB059D}" type="presOf" srcId="{ABDB6EF7-C597-49EA-B214-97A8D08C6C25}" destId="{44CEBCCE-C559-4486-9F35-B20DF39E3EEB}" srcOrd="0" destOrd="0" presId="urn:microsoft.com/office/officeart/2005/8/layout/vList5"/>
    <dgm:cxn modelId="{38676BBB-F641-42D9-BF6A-1EB3FAD1E3AA}" srcId="{20A39F0E-35D6-4822-A7D5-19EADCF78140}" destId="{71E2EABC-A5FE-4F7E-9F57-A0B799BBEC36}" srcOrd="0" destOrd="0" parTransId="{953037B8-2B31-45BD-B70B-1E0EDF737F5E}" sibTransId="{C514E965-74CB-441F-AFAC-AACB53B9B431}"/>
    <dgm:cxn modelId="{3B2092D2-15BD-4768-94A1-339E2BCF7BFD}" type="presOf" srcId="{71E2EABC-A5FE-4F7E-9F57-A0B799BBEC36}" destId="{521EC7B2-6D37-4103-A8DA-1928140E20E2}" srcOrd="0" destOrd="0" presId="urn:microsoft.com/office/officeart/2005/8/layout/vList5"/>
    <dgm:cxn modelId="{E8E87497-AE6A-4BD4-9470-F684FE0C91CB}" srcId="{ABDB6EF7-C597-49EA-B214-97A8D08C6C25}" destId="{3065AE1B-970D-4902-9159-CC63B9565473}" srcOrd="0" destOrd="0" parTransId="{FD843F72-8525-45B4-BC82-A340F6F11732}" sibTransId="{244060FE-09D3-442A-97B5-F74C043FBFE0}"/>
    <dgm:cxn modelId="{C9193C16-A163-4B36-80EE-CD787F82AF91}" type="presOf" srcId="{A56669BD-EE84-42FB-A49C-AD14939791CA}" destId="{19158BC0-780E-4271-B48A-05BED67D4D6F}" srcOrd="0" destOrd="0" presId="urn:microsoft.com/office/officeart/2005/8/layout/vList5"/>
    <dgm:cxn modelId="{1426AB99-93D5-4875-BBFA-934154119509}" type="presOf" srcId="{947D437D-57BD-4BCA-A4D0-6B8EBA885A00}" destId="{B58A0B26-13FF-421C-A47D-B6347D291A39}" srcOrd="0" destOrd="0" presId="urn:microsoft.com/office/officeart/2005/8/layout/vList5"/>
    <dgm:cxn modelId="{EF6741D1-E258-405A-8405-23FBEFBF9F43}" srcId="{947D437D-57BD-4BCA-A4D0-6B8EBA885A00}" destId="{FF91D973-08D7-467E-977C-6F3F47012073}" srcOrd="1" destOrd="0" parTransId="{9AE55E60-EA3B-4CC7-A9BF-34F8AD75156E}" sibTransId="{2720B0B9-BBB1-4A86-8355-3910D78F023C}"/>
    <dgm:cxn modelId="{FD2DBEFD-F64C-4006-9B22-A4D25C06FFF4}" type="presParOf" srcId="{B58A0B26-13FF-421C-A47D-B6347D291A39}" destId="{A252F7DB-C0B7-498B-B27A-CA39D8EADF0F}" srcOrd="0" destOrd="0" presId="urn:microsoft.com/office/officeart/2005/8/layout/vList5"/>
    <dgm:cxn modelId="{5098544D-F3E5-4CF5-8AAD-CFFB7F240A64}" type="presParOf" srcId="{A252F7DB-C0B7-498B-B27A-CA39D8EADF0F}" destId="{A3B8B496-33A4-4DC0-9B45-4F98FE967676}" srcOrd="0" destOrd="0" presId="urn:microsoft.com/office/officeart/2005/8/layout/vList5"/>
    <dgm:cxn modelId="{ED3410A1-6C7A-4B6C-BFF4-572D2C586F45}" type="presParOf" srcId="{A252F7DB-C0B7-498B-B27A-CA39D8EADF0F}" destId="{521EC7B2-6D37-4103-A8DA-1928140E20E2}" srcOrd="1" destOrd="0" presId="urn:microsoft.com/office/officeart/2005/8/layout/vList5"/>
    <dgm:cxn modelId="{1046C4D4-6973-4DD3-A5F7-9455367770FD}" type="presParOf" srcId="{B58A0B26-13FF-421C-A47D-B6347D291A39}" destId="{0488150E-0775-4B85-A171-2DB1DD53AB18}" srcOrd="1" destOrd="0" presId="urn:microsoft.com/office/officeart/2005/8/layout/vList5"/>
    <dgm:cxn modelId="{E2C038D0-B49E-43C0-A736-EF39A2905B7A}" type="presParOf" srcId="{B58A0B26-13FF-421C-A47D-B6347D291A39}" destId="{008778F9-066D-4CDE-8E35-E2CD37D6BF9A}" srcOrd="2" destOrd="0" presId="urn:microsoft.com/office/officeart/2005/8/layout/vList5"/>
    <dgm:cxn modelId="{6CDE26A3-C647-4476-B083-869BC714BB76}" type="presParOf" srcId="{008778F9-066D-4CDE-8E35-E2CD37D6BF9A}" destId="{8E392CE5-E9DF-4EC6-ACC3-715B96B3D9CC}" srcOrd="0" destOrd="0" presId="urn:microsoft.com/office/officeart/2005/8/layout/vList5"/>
    <dgm:cxn modelId="{787165E8-867A-4D97-800B-411C39E44298}" type="presParOf" srcId="{008778F9-066D-4CDE-8E35-E2CD37D6BF9A}" destId="{19158BC0-780E-4271-B48A-05BED67D4D6F}" srcOrd="1" destOrd="0" presId="urn:microsoft.com/office/officeart/2005/8/layout/vList5"/>
    <dgm:cxn modelId="{51A0838B-500E-41E3-8F2F-EBE90A9BC908}" type="presParOf" srcId="{B58A0B26-13FF-421C-A47D-B6347D291A39}" destId="{2785DB60-0479-45CF-A7A7-A995023865C6}" srcOrd="3" destOrd="0" presId="urn:microsoft.com/office/officeart/2005/8/layout/vList5"/>
    <dgm:cxn modelId="{1AF61CCD-F2D4-463A-8CB6-EBF9A8C1D689}" type="presParOf" srcId="{B58A0B26-13FF-421C-A47D-B6347D291A39}" destId="{84A13596-8BA1-40BA-BD99-BA3A83E2112C}" srcOrd="4" destOrd="0" presId="urn:microsoft.com/office/officeart/2005/8/layout/vList5"/>
    <dgm:cxn modelId="{4F53CF05-1113-4DE7-B4E5-01A07420AF3C}" type="presParOf" srcId="{84A13596-8BA1-40BA-BD99-BA3A83E2112C}" destId="{44CEBCCE-C559-4486-9F35-B20DF39E3EEB}" srcOrd="0" destOrd="0" presId="urn:microsoft.com/office/officeart/2005/8/layout/vList5"/>
    <dgm:cxn modelId="{BA9D8E57-17B0-4BF2-AEAC-006F6A1F9D7E}" type="presParOf" srcId="{84A13596-8BA1-40BA-BD99-BA3A83E2112C}" destId="{011187BB-3EB5-4606-961E-E91A9465DF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D437D-57BD-4BCA-A4D0-6B8EBA885A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0A39F0E-35D6-4822-A7D5-19EADCF78140}">
      <dgm:prSet phldrT="[Text]"/>
      <dgm:spPr/>
      <dgm:t>
        <a:bodyPr/>
        <a:lstStyle/>
        <a:p>
          <a:r>
            <a:rPr lang="en-US" dirty="0" smtClean="0"/>
            <a:t>4</a:t>
          </a:r>
          <a:endParaRPr lang="en-US" dirty="0"/>
        </a:p>
      </dgm:t>
    </dgm:pt>
    <dgm:pt modelId="{09CEE4E6-529F-456E-BCC4-26D0D46F838F}" type="parTrans" cxnId="{C84B3800-47E2-4070-91E1-0BA7C416D3A1}">
      <dgm:prSet/>
      <dgm:spPr/>
      <dgm:t>
        <a:bodyPr/>
        <a:lstStyle/>
        <a:p>
          <a:endParaRPr lang="en-US"/>
        </a:p>
      </dgm:t>
    </dgm:pt>
    <dgm:pt modelId="{BC6BFFEC-1DF5-4323-9B36-4A77389F11E4}" type="sibTrans" cxnId="{C84B3800-47E2-4070-91E1-0BA7C416D3A1}">
      <dgm:prSet/>
      <dgm:spPr/>
      <dgm:t>
        <a:bodyPr/>
        <a:lstStyle/>
        <a:p>
          <a:endParaRPr lang="en-US"/>
        </a:p>
      </dgm:t>
    </dgm:pt>
    <dgm:pt modelId="{71E2EABC-A5FE-4F7E-9F57-A0B799BBEC36}">
      <dgm:prSet phldrT="[Text]"/>
      <dgm:spPr/>
      <dgm:t>
        <a:bodyPr/>
        <a:lstStyle/>
        <a:p>
          <a:r>
            <a:rPr lang="en-US" dirty="0" smtClean="0"/>
            <a:t>No unreasonable searches and seizures.</a:t>
          </a:r>
          <a:endParaRPr lang="en-US" dirty="0"/>
        </a:p>
      </dgm:t>
    </dgm:pt>
    <dgm:pt modelId="{953037B8-2B31-45BD-B70B-1E0EDF737F5E}" type="parTrans" cxnId="{38676BBB-F641-42D9-BF6A-1EB3FAD1E3AA}">
      <dgm:prSet/>
      <dgm:spPr/>
      <dgm:t>
        <a:bodyPr/>
        <a:lstStyle/>
        <a:p>
          <a:endParaRPr lang="en-US"/>
        </a:p>
      </dgm:t>
    </dgm:pt>
    <dgm:pt modelId="{C514E965-74CB-441F-AFAC-AACB53B9B431}" type="sibTrans" cxnId="{38676BBB-F641-42D9-BF6A-1EB3FAD1E3AA}">
      <dgm:prSet/>
      <dgm:spPr/>
      <dgm:t>
        <a:bodyPr/>
        <a:lstStyle/>
        <a:p>
          <a:endParaRPr lang="en-US"/>
        </a:p>
      </dgm:t>
    </dgm:pt>
    <dgm:pt modelId="{FF91D973-08D7-467E-977C-6F3F47012073}">
      <dgm:prSet phldrT="[Text]"/>
      <dgm:spPr/>
      <dgm:t>
        <a:bodyPr/>
        <a:lstStyle/>
        <a:p>
          <a:r>
            <a:rPr lang="en-US" dirty="0" smtClean="0"/>
            <a:t>5</a:t>
          </a:r>
          <a:endParaRPr lang="en-US" dirty="0"/>
        </a:p>
      </dgm:t>
    </dgm:pt>
    <dgm:pt modelId="{9AE55E60-EA3B-4CC7-A9BF-34F8AD75156E}" type="parTrans" cxnId="{EF6741D1-E258-405A-8405-23FBEFBF9F43}">
      <dgm:prSet/>
      <dgm:spPr/>
      <dgm:t>
        <a:bodyPr/>
        <a:lstStyle/>
        <a:p>
          <a:endParaRPr lang="en-US"/>
        </a:p>
      </dgm:t>
    </dgm:pt>
    <dgm:pt modelId="{2720B0B9-BBB1-4A86-8355-3910D78F023C}" type="sibTrans" cxnId="{EF6741D1-E258-405A-8405-23FBEFBF9F43}">
      <dgm:prSet/>
      <dgm:spPr/>
      <dgm:t>
        <a:bodyPr/>
        <a:lstStyle/>
        <a:p>
          <a:endParaRPr lang="en-US"/>
        </a:p>
      </dgm:t>
    </dgm:pt>
    <dgm:pt modelId="{A56669BD-EE84-42FB-A49C-AD14939791CA}">
      <dgm:prSet phldrT="[Text]"/>
      <dgm:spPr/>
      <dgm:t>
        <a:bodyPr/>
        <a:lstStyle/>
        <a:p>
          <a:r>
            <a:rPr lang="en-US" dirty="0" smtClean="0"/>
            <a:t>The government cannot deprive you of life, liberty or property without due process of law.</a:t>
          </a:r>
          <a:endParaRPr lang="en-US" dirty="0"/>
        </a:p>
      </dgm:t>
    </dgm:pt>
    <dgm:pt modelId="{D590B19E-91BB-4607-B87B-974559DDEE02}" type="parTrans" cxnId="{85CA2C3C-807B-4319-9019-EA2AD30166CB}">
      <dgm:prSet/>
      <dgm:spPr/>
      <dgm:t>
        <a:bodyPr/>
        <a:lstStyle/>
        <a:p>
          <a:endParaRPr lang="en-US"/>
        </a:p>
      </dgm:t>
    </dgm:pt>
    <dgm:pt modelId="{FBE60917-1958-4D3C-A5D0-0B98FDBF0242}" type="sibTrans" cxnId="{85CA2C3C-807B-4319-9019-EA2AD30166CB}">
      <dgm:prSet/>
      <dgm:spPr/>
      <dgm:t>
        <a:bodyPr/>
        <a:lstStyle/>
        <a:p>
          <a:endParaRPr lang="en-US"/>
        </a:p>
      </dgm:t>
    </dgm:pt>
    <dgm:pt modelId="{ABDB6EF7-C597-49EA-B214-97A8D08C6C25}">
      <dgm:prSet phldrT="[Text]"/>
      <dgm:spPr/>
      <dgm:t>
        <a:bodyPr/>
        <a:lstStyle/>
        <a:p>
          <a:r>
            <a:rPr lang="en-US" dirty="0" smtClean="0"/>
            <a:t>6</a:t>
          </a:r>
          <a:endParaRPr lang="en-US" dirty="0"/>
        </a:p>
      </dgm:t>
    </dgm:pt>
    <dgm:pt modelId="{3E41F354-FA6C-4D4D-B4B5-20291C57D192}" type="parTrans" cxnId="{878FF3FD-03C8-48BE-8BEF-1A75144E7052}">
      <dgm:prSet/>
      <dgm:spPr/>
      <dgm:t>
        <a:bodyPr/>
        <a:lstStyle/>
        <a:p>
          <a:endParaRPr lang="en-US"/>
        </a:p>
      </dgm:t>
    </dgm:pt>
    <dgm:pt modelId="{DD5398BC-5327-4CE7-8FA6-05D8AE9B3E06}" type="sibTrans" cxnId="{878FF3FD-03C8-48BE-8BEF-1A75144E7052}">
      <dgm:prSet/>
      <dgm:spPr/>
      <dgm:t>
        <a:bodyPr/>
        <a:lstStyle/>
        <a:p>
          <a:endParaRPr lang="en-US"/>
        </a:p>
      </dgm:t>
    </dgm:pt>
    <dgm:pt modelId="{3065AE1B-970D-4902-9159-CC63B9565473}">
      <dgm:prSet phldrT="[Text]"/>
      <dgm:spPr/>
      <dgm:t>
        <a:bodyPr/>
        <a:lstStyle/>
        <a:p>
          <a:r>
            <a:rPr lang="en-US" dirty="0" smtClean="0"/>
            <a:t>The right to have a jury hear your case in a</a:t>
          </a:r>
          <a:r>
            <a:rPr lang="en-US" i="1" dirty="0" smtClean="0"/>
            <a:t> criminal </a:t>
          </a:r>
          <a:r>
            <a:rPr lang="en-US" dirty="0" smtClean="0"/>
            <a:t>trial.</a:t>
          </a:r>
          <a:endParaRPr lang="en-US" dirty="0"/>
        </a:p>
      </dgm:t>
    </dgm:pt>
    <dgm:pt modelId="{FD843F72-8525-45B4-BC82-A340F6F11732}" type="parTrans" cxnId="{E8E87497-AE6A-4BD4-9470-F684FE0C91CB}">
      <dgm:prSet/>
      <dgm:spPr/>
      <dgm:t>
        <a:bodyPr/>
        <a:lstStyle/>
        <a:p>
          <a:endParaRPr lang="en-US"/>
        </a:p>
      </dgm:t>
    </dgm:pt>
    <dgm:pt modelId="{244060FE-09D3-442A-97B5-F74C043FBFE0}" type="sibTrans" cxnId="{E8E87497-AE6A-4BD4-9470-F684FE0C91CB}">
      <dgm:prSet/>
      <dgm:spPr/>
      <dgm:t>
        <a:bodyPr/>
        <a:lstStyle/>
        <a:p>
          <a:endParaRPr lang="en-US"/>
        </a:p>
      </dgm:t>
    </dgm:pt>
    <dgm:pt modelId="{B58A0B26-13FF-421C-A47D-B6347D291A39}" type="pres">
      <dgm:prSet presAssocID="{947D437D-57BD-4BCA-A4D0-6B8EBA885A00}" presName="Name0" presStyleCnt="0">
        <dgm:presLayoutVars>
          <dgm:dir/>
          <dgm:animLvl val="lvl"/>
          <dgm:resizeHandles val="exact"/>
        </dgm:presLayoutVars>
      </dgm:prSet>
      <dgm:spPr/>
      <dgm:t>
        <a:bodyPr/>
        <a:lstStyle/>
        <a:p>
          <a:endParaRPr lang="en-US"/>
        </a:p>
      </dgm:t>
    </dgm:pt>
    <dgm:pt modelId="{A252F7DB-C0B7-498B-B27A-CA39D8EADF0F}" type="pres">
      <dgm:prSet presAssocID="{20A39F0E-35D6-4822-A7D5-19EADCF78140}" presName="linNode" presStyleCnt="0"/>
      <dgm:spPr/>
    </dgm:pt>
    <dgm:pt modelId="{A3B8B496-33A4-4DC0-9B45-4F98FE967676}" type="pres">
      <dgm:prSet presAssocID="{20A39F0E-35D6-4822-A7D5-19EADCF78140}" presName="parentText" presStyleLbl="node1" presStyleIdx="0" presStyleCnt="3">
        <dgm:presLayoutVars>
          <dgm:chMax val="1"/>
          <dgm:bulletEnabled val="1"/>
        </dgm:presLayoutVars>
      </dgm:prSet>
      <dgm:spPr/>
      <dgm:t>
        <a:bodyPr/>
        <a:lstStyle/>
        <a:p>
          <a:endParaRPr lang="en-US"/>
        </a:p>
      </dgm:t>
    </dgm:pt>
    <dgm:pt modelId="{521EC7B2-6D37-4103-A8DA-1928140E20E2}" type="pres">
      <dgm:prSet presAssocID="{20A39F0E-35D6-4822-A7D5-19EADCF78140}" presName="descendantText" presStyleLbl="alignAccFollowNode1" presStyleIdx="0" presStyleCnt="3">
        <dgm:presLayoutVars>
          <dgm:bulletEnabled val="1"/>
        </dgm:presLayoutVars>
      </dgm:prSet>
      <dgm:spPr/>
      <dgm:t>
        <a:bodyPr/>
        <a:lstStyle/>
        <a:p>
          <a:endParaRPr lang="en-US"/>
        </a:p>
      </dgm:t>
    </dgm:pt>
    <dgm:pt modelId="{0488150E-0775-4B85-A171-2DB1DD53AB18}" type="pres">
      <dgm:prSet presAssocID="{BC6BFFEC-1DF5-4323-9B36-4A77389F11E4}" presName="sp" presStyleCnt="0"/>
      <dgm:spPr/>
    </dgm:pt>
    <dgm:pt modelId="{008778F9-066D-4CDE-8E35-E2CD37D6BF9A}" type="pres">
      <dgm:prSet presAssocID="{FF91D973-08D7-467E-977C-6F3F47012073}" presName="linNode" presStyleCnt="0"/>
      <dgm:spPr/>
    </dgm:pt>
    <dgm:pt modelId="{8E392CE5-E9DF-4EC6-ACC3-715B96B3D9CC}" type="pres">
      <dgm:prSet presAssocID="{FF91D973-08D7-467E-977C-6F3F47012073}" presName="parentText" presStyleLbl="node1" presStyleIdx="1" presStyleCnt="3">
        <dgm:presLayoutVars>
          <dgm:chMax val="1"/>
          <dgm:bulletEnabled val="1"/>
        </dgm:presLayoutVars>
      </dgm:prSet>
      <dgm:spPr/>
      <dgm:t>
        <a:bodyPr/>
        <a:lstStyle/>
        <a:p>
          <a:endParaRPr lang="en-US"/>
        </a:p>
      </dgm:t>
    </dgm:pt>
    <dgm:pt modelId="{19158BC0-780E-4271-B48A-05BED67D4D6F}" type="pres">
      <dgm:prSet presAssocID="{FF91D973-08D7-467E-977C-6F3F47012073}" presName="descendantText" presStyleLbl="alignAccFollowNode1" presStyleIdx="1" presStyleCnt="3">
        <dgm:presLayoutVars>
          <dgm:bulletEnabled val="1"/>
        </dgm:presLayoutVars>
      </dgm:prSet>
      <dgm:spPr/>
      <dgm:t>
        <a:bodyPr/>
        <a:lstStyle/>
        <a:p>
          <a:endParaRPr lang="en-US"/>
        </a:p>
      </dgm:t>
    </dgm:pt>
    <dgm:pt modelId="{2785DB60-0479-45CF-A7A7-A995023865C6}" type="pres">
      <dgm:prSet presAssocID="{2720B0B9-BBB1-4A86-8355-3910D78F023C}" presName="sp" presStyleCnt="0"/>
      <dgm:spPr/>
    </dgm:pt>
    <dgm:pt modelId="{84A13596-8BA1-40BA-BD99-BA3A83E2112C}" type="pres">
      <dgm:prSet presAssocID="{ABDB6EF7-C597-49EA-B214-97A8D08C6C25}" presName="linNode" presStyleCnt="0"/>
      <dgm:spPr/>
    </dgm:pt>
    <dgm:pt modelId="{44CEBCCE-C559-4486-9F35-B20DF39E3EEB}" type="pres">
      <dgm:prSet presAssocID="{ABDB6EF7-C597-49EA-B214-97A8D08C6C25}" presName="parentText" presStyleLbl="node1" presStyleIdx="2" presStyleCnt="3">
        <dgm:presLayoutVars>
          <dgm:chMax val="1"/>
          <dgm:bulletEnabled val="1"/>
        </dgm:presLayoutVars>
      </dgm:prSet>
      <dgm:spPr/>
      <dgm:t>
        <a:bodyPr/>
        <a:lstStyle/>
        <a:p>
          <a:endParaRPr lang="en-US"/>
        </a:p>
      </dgm:t>
    </dgm:pt>
    <dgm:pt modelId="{011187BB-3EB5-4606-961E-E91A9465DF63}" type="pres">
      <dgm:prSet presAssocID="{ABDB6EF7-C597-49EA-B214-97A8D08C6C25}" presName="descendantText" presStyleLbl="alignAccFollowNode1" presStyleIdx="2" presStyleCnt="3">
        <dgm:presLayoutVars>
          <dgm:bulletEnabled val="1"/>
        </dgm:presLayoutVars>
      </dgm:prSet>
      <dgm:spPr/>
      <dgm:t>
        <a:bodyPr/>
        <a:lstStyle/>
        <a:p>
          <a:endParaRPr lang="en-US"/>
        </a:p>
      </dgm:t>
    </dgm:pt>
  </dgm:ptLst>
  <dgm:cxnLst>
    <dgm:cxn modelId="{F91A3317-9181-4D6C-9FDE-CA6FD7D6C49A}" type="presOf" srcId="{FF91D973-08D7-467E-977C-6F3F47012073}" destId="{8E392CE5-E9DF-4EC6-ACC3-715B96B3D9CC}" srcOrd="0" destOrd="0" presId="urn:microsoft.com/office/officeart/2005/8/layout/vList5"/>
    <dgm:cxn modelId="{537C2BD7-4B7A-41A2-90DA-C0EB03E57B04}" type="presOf" srcId="{947D437D-57BD-4BCA-A4D0-6B8EBA885A00}" destId="{B58A0B26-13FF-421C-A47D-B6347D291A39}" srcOrd="0" destOrd="0" presId="urn:microsoft.com/office/officeart/2005/8/layout/vList5"/>
    <dgm:cxn modelId="{878FF3FD-03C8-48BE-8BEF-1A75144E7052}" srcId="{947D437D-57BD-4BCA-A4D0-6B8EBA885A00}" destId="{ABDB6EF7-C597-49EA-B214-97A8D08C6C25}" srcOrd="2" destOrd="0" parTransId="{3E41F354-FA6C-4D4D-B4B5-20291C57D192}" sibTransId="{DD5398BC-5327-4CE7-8FA6-05D8AE9B3E06}"/>
    <dgm:cxn modelId="{E8E87497-AE6A-4BD4-9470-F684FE0C91CB}" srcId="{ABDB6EF7-C597-49EA-B214-97A8D08C6C25}" destId="{3065AE1B-970D-4902-9159-CC63B9565473}" srcOrd="0" destOrd="0" parTransId="{FD843F72-8525-45B4-BC82-A340F6F11732}" sibTransId="{244060FE-09D3-442A-97B5-F74C043FBFE0}"/>
    <dgm:cxn modelId="{182499AF-A9D0-4D85-ABAF-E3661474E6EF}" type="presOf" srcId="{3065AE1B-970D-4902-9159-CC63B9565473}" destId="{011187BB-3EB5-4606-961E-E91A9465DF63}" srcOrd="0" destOrd="0" presId="urn:microsoft.com/office/officeart/2005/8/layout/vList5"/>
    <dgm:cxn modelId="{1EB31847-15CD-4994-9F95-8786C64B5A0B}" type="presOf" srcId="{ABDB6EF7-C597-49EA-B214-97A8D08C6C25}" destId="{44CEBCCE-C559-4486-9F35-B20DF39E3EEB}" srcOrd="0" destOrd="0" presId="urn:microsoft.com/office/officeart/2005/8/layout/vList5"/>
    <dgm:cxn modelId="{85CA2C3C-807B-4319-9019-EA2AD30166CB}" srcId="{FF91D973-08D7-467E-977C-6F3F47012073}" destId="{A56669BD-EE84-42FB-A49C-AD14939791CA}" srcOrd="0" destOrd="0" parTransId="{D590B19E-91BB-4607-B87B-974559DDEE02}" sibTransId="{FBE60917-1958-4D3C-A5D0-0B98FDBF0242}"/>
    <dgm:cxn modelId="{38676BBB-F641-42D9-BF6A-1EB3FAD1E3AA}" srcId="{20A39F0E-35D6-4822-A7D5-19EADCF78140}" destId="{71E2EABC-A5FE-4F7E-9F57-A0B799BBEC36}" srcOrd="0" destOrd="0" parTransId="{953037B8-2B31-45BD-B70B-1E0EDF737F5E}" sibTransId="{C514E965-74CB-441F-AFAC-AACB53B9B431}"/>
    <dgm:cxn modelId="{79051E52-6767-4583-A94D-A23AB7C6072E}" type="presOf" srcId="{71E2EABC-A5FE-4F7E-9F57-A0B799BBEC36}" destId="{521EC7B2-6D37-4103-A8DA-1928140E20E2}" srcOrd="0" destOrd="0" presId="urn:microsoft.com/office/officeart/2005/8/layout/vList5"/>
    <dgm:cxn modelId="{EF6741D1-E258-405A-8405-23FBEFBF9F43}" srcId="{947D437D-57BD-4BCA-A4D0-6B8EBA885A00}" destId="{FF91D973-08D7-467E-977C-6F3F47012073}" srcOrd="1" destOrd="0" parTransId="{9AE55E60-EA3B-4CC7-A9BF-34F8AD75156E}" sibTransId="{2720B0B9-BBB1-4A86-8355-3910D78F023C}"/>
    <dgm:cxn modelId="{51BDDC1C-7909-4136-9A40-36AF6E04CAE5}" type="presOf" srcId="{A56669BD-EE84-42FB-A49C-AD14939791CA}" destId="{19158BC0-780E-4271-B48A-05BED67D4D6F}" srcOrd="0" destOrd="0" presId="urn:microsoft.com/office/officeart/2005/8/layout/vList5"/>
    <dgm:cxn modelId="{26B0D85C-F799-4BDA-8556-D1F81C341438}" type="presOf" srcId="{20A39F0E-35D6-4822-A7D5-19EADCF78140}" destId="{A3B8B496-33A4-4DC0-9B45-4F98FE967676}" srcOrd="0" destOrd="0" presId="urn:microsoft.com/office/officeart/2005/8/layout/vList5"/>
    <dgm:cxn modelId="{C84B3800-47E2-4070-91E1-0BA7C416D3A1}" srcId="{947D437D-57BD-4BCA-A4D0-6B8EBA885A00}" destId="{20A39F0E-35D6-4822-A7D5-19EADCF78140}" srcOrd="0" destOrd="0" parTransId="{09CEE4E6-529F-456E-BCC4-26D0D46F838F}" sibTransId="{BC6BFFEC-1DF5-4323-9B36-4A77389F11E4}"/>
    <dgm:cxn modelId="{0D98ABA9-7B1B-444B-8B37-233E878ADFA7}" type="presParOf" srcId="{B58A0B26-13FF-421C-A47D-B6347D291A39}" destId="{A252F7DB-C0B7-498B-B27A-CA39D8EADF0F}" srcOrd="0" destOrd="0" presId="urn:microsoft.com/office/officeart/2005/8/layout/vList5"/>
    <dgm:cxn modelId="{722B6F03-3323-42BB-8FE7-F19D6CA313D2}" type="presParOf" srcId="{A252F7DB-C0B7-498B-B27A-CA39D8EADF0F}" destId="{A3B8B496-33A4-4DC0-9B45-4F98FE967676}" srcOrd="0" destOrd="0" presId="urn:microsoft.com/office/officeart/2005/8/layout/vList5"/>
    <dgm:cxn modelId="{66FBEB54-6491-4195-9599-12E943E67C96}" type="presParOf" srcId="{A252F7DB-C0B7-498B-B27A-CA39D8EADF0F}" destId="{521EC7B2-6D37-4103-A8DA-1928140E20E2}" srcOrd="1" destOrd="0" presId="urn:microsoft.com/office/officeart/2005/8/layout/vList5"/>
    <dgm:cxn modelId="{9BDF7699-62FB-4D34-B1B9-0A13B94ECC51}" type="presParOf" srcId="{B58A0B26-13FF-421C-A47D-B6347D291A39}" destId="{0488150E-0775-4B85-A171-2DB1DD53AB18}" srcOrd="1" destOrd="0" presId="urn:microsoft.com/office/officeart/2005/8/layout/vList5"/>
    <dgm:cxn modelId="{022FD8B2-7AD4-42C0-B30F-DC8779840EEB}" type="presParOf" srcId="{B58A0B26-13FF-421C-A47D-B6347D291A39}" destId="{008778F9-066D-4CDE-8E35-E2CD37D6BF9A}" srcOrd="2" destOrd="0" presId="urn:microsoft.com/office/officeart/2005/8/layout/vList5"/>
    <dgm:cxn modelId="{E776E0A9-BE04-4EBE-9BA1-4FC0715986BF}" type="presParOf" srcId="{008778F9-066D-4CDE-8E35-E2CD37D6BF9A}" destId="{8E392CE5-E9DF-4EC6-ACC3-715B96B3D9CC}" srcOrd="0" destOrd="0" presId="urn:microsoft.com/office/officeart/2005/8/layout/vList5"/>
    <dgm:cxn modelId="{323D6166-2B3D-4AB5-9E55-C55280A8FE53}" type="presParOf" srcId="{008778F9-066D-4CDE-8E35-E2CD37D6BF9A}" destId="{19158BC0-780E-4271-B48A-05BED67D4D6F}" srcOrd="1" destOrd="0" presId="urn:microsoft.com/office/officeart/2005/8/layout/vList5"/>
    <dgm:cxn modelId="{EA8CD80D-13B7-4ACC-AA43-53308EEECCEA}" type="presParOf" srcId="{B58A0B26-13FF-421C-A47D-B6347D291A39}" destId="{2785DB60-0479-45CF-A7A7-A995023865C6}" srcOrd="3" destOrd="0" presId="urn:microsoft.com/office/officeart/2005/8/layout/vList5"/>
    <dgm:cxn modelId="{DB8D91A4-270E-4E38-8203-4A6F312BF375}" type="presParOf" srcId="{B58A0B26-13FF-421C-A47D-B6347D291A39}" destId="{84A13596-8BA1-40BA-BD99-BA3A83E2112C}" srcOrd="4" destOrd="0" presId="urn:microsoft.com/office/officeart/2005/8/layout/vList5"/>
    <dgm:cxn modelId="{DD620EEE-C9FD-421A-A1E0-E7FEC473170E}" type="presParOf" srcId="{84A13596-8BA1-40BA-BD99-BA3A83E2112C}" destId="{44CEBCCE-C559-4486-9F35-B20DF39E3EEB}" srcOrd="0" destOrd="0" presId="urn:microsoft.com/office/officeart/2005/8/layout/vList5"/>
    <dgm:cxn modelId="{21B29B20-142A-4A72-960E-2228B76A0526}" type="presParOf" srcId="{84A13596-8BA1-40BA-BD99-BA3A83E2112C}" destId="{011187BB-3EB5-4606-961E-E91A9465DF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D437D-57BD-4BCA-A4D0-6B8EBA885A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0A39F0E-35D6-4822-A7D5-19EADCF78140}">
      <dgm:prSet phldrT="[Text]"/>
      <dgm:spPr/>
      <dgm:t>
        <a:bodyPr/>
        <a:lstStyle/>
        <a:p>
          <a:r>
            <a:rPr lang="en-US" dirty="0" smtClean="0"/>
            <a:t>7</a:t>
          </a:r>
          <a:endParaRPr lang="en-US" dirty="0"/>
        </a:p>
      </dgm:t>
    </dgm:pt>
    <dgm:pt modelId="{09CEE4E6-529F-456E-BCC4-26D0D46F838F}" type="parTrans" cxnId="{C84B3800-47E2-4070-91E1-0BA7C416D3A1}">
      <dgm:prSet/>
      <dgm:spPr/>
      <dgm:t>
        <a:bodyPr/>
        <a:lstStyle/>
        <a:p>
          <a:endParaRPr lang="en-US"/>
        </a:p>
      </dgm:t>
    </dgm:pt>
    <dgm:pt modelId="{BC6BFFEC-1DF5-4323-9B36-4A77389F11E4}" type="sibTrans" cxnId="{C84B3800-47E2-4070-91E1-0BA7C416D3A1}">
      <dgm:prSet/>
      <dgm:spPr/>
      <dgm:t>
        <a:bodyPr/>
        <a:lstStyle/>
        <a:p>
          <a:endParaRPr lang="en-US"/>
        </a:p>
      </dgm:t>
    </dgm:pt>
    <dgm:pt modelId="{71E2EABC-A5FE-4F7E-9F57-A0B799BBEC36}">
      <dgm:prSet phldrT="[Text]"/>
      <dgm:spPr/>
      <dgm:t>
        <a:bodyPr/>
        <a:lstStyle/>
        <a:p>
          <a:r>
            <a:rPr lang="en-US" dirty="0" smtClean="0"/>
            <a:t>The right to have a jury hear your case in most </a:t>
          </a:r>
          <a:r>
            <a:rPr lang="en-US" i="1" dirty="0" smtClean="0"/>
            <a:t>civil</a:t>
          </a:r>
          <a:r>
            <a:rPr lang="en-US" dirty="0" smtClean="0"/>
            <a:t> trials.</a:t>
          </a:r>
          <a:endParaRPr lang="en-US" dirty="0"/>
        </a:p>
      </dgm:t>
    </dgm:pt>
    <dgm:pt modelId="{953037B8-2B31-45BD-B70B-1E0EDF737F5E}" type="parTrans" cxnId="{38676BBB-F641-42D9-BF6A-1EB3FAD1E3AA}">
      <dgm:prSet/>
      <dgm:spPr/>
      <dgm:t>
        <a:bodyPr/>
        <a:lstStyle/>
        <a:p>
          <a:endParaRPr lang="en-US"/>
        </a:p>
      </dgm:t>
    </dgm:pt>
    <dgm:pt modelId="{C514E965-74CB-441F-AFAC-AACB53B9B431}" type="sibTrans" cxnId="{38676BBB-F641-42D9-BF6A-1EB3FAD1E3AA}">
      <dgm:prSet/>
      <dgm:spPr/>
      <dgm:t>
        <a:bodyPr/>
        <a:lstStyle/>
        <a:p>
          <a:endParaRPr lang="en-US"/>
        </a:p>
      </dgm:t>
    </dgm:pt>
    <dgm:pt modelId="{FF91D973-08D7-467E-977C-6F3F47012073}">
      <dgm:prSet phldrT="[Text]"/>
      <dgm:spPr/>
      <dgm:t>
        <a:bodyPr/>
        <a:lstStyle/>
        <a:p>
          <a:r>
            <a:rPr lang="en-US" dirty="0" smtClean="0"/>
            <a:t>8</a:t>
          </a:r>
          <a:endParaRPr lang="en-US" dirty="0"/>
        </a:p>
      </dgm:t>
    </dgm:pt>
    <dgm:pt modelId="{9AE55E60-EA3B-4CC7-A9BF-34F8AD75156E}" type="parTrans" cxnId="{EF6741D1-E258-405A-8405-23FBEFBF9F43}">
      <dgm:prSet/>
      <dgm:spPr/>
      <dgm:t>
        <a:bodyPr/>
        <a:lstStyle/>
        <a:p>
          <a:endParaRPr lang="en-US"/>
        </a:p>
      </dgm:t>
    </dgm:pt>
    <dgm:pt modelId="{2720B0B9-BBB1-4A86-8355-3910D78F023C}" type="sibTrans" cxnId="{EF6741D1-E258-405A-8405-23FBEFBF9F43}">
      <dgm:prSet/>
      <dgm:spPr/>
      <dgm:t>
        <a:bodyPr/>
        <a:lstStyle/>
        <a:p>
          <a:endParaRPr lang="en-US"/>
        </a:p>
      </dgm:t>
    </dgm:pt>
    <dgm:pt modelId="{A56669BD-EE84-42FB-A49C-AD14939791CA}">
      <dgm:prSet phldrT="[Text]"/>
      <dgm:spPr/>
      <dgm:t>
        <a:bodyPr/>
        <a:lstStyle/>
        <a:p>
          <a:r>
            <a:rPr lang="en-US" dirty="0" smtClean="0"/>
            <a:t>Bail, fines and punishment must not be excessive.</a:t>
          </a:r>
          <a:endParaRPr lang="en-US" dirty="0"/>
        </a:p>
      </dgm:t>
    </dgm:pt>
    <dgm:pt modelId="{D590B19E-91BB-4607-B87B-974559DDEE02}" type="parTrans" cxnId="{85CA2C3C-807B-4319-9019-EA2AD30166CB}">
      <dgm:prSet/>
      <dgm:spPr/>
      <dgm:t>
        <a:bodyPr/>
        <a:lstStyle/>
        <a:p>
          <a:endParaRPr lang="en-US"/>
        </a:p>
      </dgm:t>
    </dgm:pt>
    <dgm:pt modelId="{FBE60917-1958-4D3C-A5D0-0B98FDBF0242}" type="sibTrans" cxnId="{85CA2C3C-807B-4319-9019-EA2AD30166CB}">
      <dgm:prSet/>
      <dgm:spPr/>
      <dgm:t>
        <a:bodyPr/>
        <a:lstStyle/>
        <a:p>
          <a:endParaRPr lang="en-US"/>
        </a:p>
      </dgm:t>
    </dgm:pt>
    <dgm:pt modelId="{ABDB6EF7-C597-49EA-B214-97A8D08C6C25}">
      <dgm:prSet phldrT="[Text]"/>
      <dgm:spPr/>
      <dgm:t>
        <a:bodyPr/>
        <a:lstStyle/>
        <a:p>
          <a:r>
            <a:rPr lang="en-US" dirty="0" smtClean="0"/>
            <a:t>9</a:t>
          </a:r>
          <a:endParaRPr lang="en-US" dirty="0"/>
        </a:p>
      </dgm:t>
    </dgm:pt>
    <dgm:pt modelId="{3E41F354-FA6C-4D4D-B4B5-20291C57D192}" type="parTrans" cxnId="{878FF3FD-03C8-48BE-8BEF-1A75144E7052}">
      <dgm:prSet/>
      <dgm:spPr/>
      <dgm:t>
        <a:bodyPr/>
        <a:lstStyle/>
        <a:p>
          <a:endParaRPr lang="en-US"/>
        </a:p>
      </dgm:t>
    </dgm:pt>
    <dgm:pt modelId="{DD5398BC-5327-4CE7-8FA6-05D8AE9B3E06}" type="sibTrans" cxnId="{878FF3FD-03C8-48BE-8BEF-1A75144E7052}">
      <dgm:prSet/>
      <dgm:spPr/>
      <dgm:t>
        <a:bodyPr/>
        <a:lstStyle/>
        <a:p>
          <a:endParaRPr lang="en-US"/>
        </a:p>
      </dgm:t>
    </dgm:pt>
    <dgm:pt modelId="{3065AE1B-970D-4902-9159-CC63B9565473}">
      <dgm:prSet phldrT="[Text]"/>
      <dgm:spPr/>
      <dgm:t>
        <a:bodyPr/>
        <a:lstStyle/>
        <a:p>
          <a:r>
            <a:rPr lang="en-US" dirty="0" smtClean="0"/>
            <a:t>Did you find a </a:t>
          </a:r>
          <a:r>
            <a:rPr lang="en-US" i="1" dirty="0" smtClean="0"/>
            <a:t>right </a:t>
          </a:r>
          <a:r>
            <a:rPr lang="en-US" dirty="0" smtClean="0"/>
            <a:t>not listen in the constitution? It still belongs to the people!</a:t>
          </a:r>
          <a:endParaRPr lang="en-US" dirty="0"/>
        </a:p>
      </dgm:t>
    </dgm:pt>
    <dgm:pt modelId="{FD843F72-8525-45B4-BC82-A340F6F11732}" type="parTrans" cxnId="{E8E87497-AE6A-4BD4-9470-F684FE0C91CB}">
      <dgm:prSet/>
      <dgm:spPr/>
      <dgm:t>
        <a:bodyPr/>
        <a:lstStyle/>
        <a:p>
          <a:endParaRPr lang="en-US"/>
        </a:p>
      </dgm:t>
    </dgm:pt>
    <dgm:pt modelId="{244060FE-09D3-442A-97B5-F74C043FBFE0}" type="sibTrans" cxnId="{E8E87497-AE6A-4BD4-9470-F684FE0C91CB}">
      <dgm:prSet/>
      <dgm:spPr/>
      <dgm:t>
        <a:bodyPr/>
        <a:lstStyle/>
        <a:p>
          <a:endParaRPr lang="en-US"/>
        </a:p>
      </dgm:t>
    </dgm:pt>
    <dgm:pt modelId="{B58A0B26-13FF-421C-A47D-B6347D291A39}" type="pres">
      <dgm:prSet presAssocID="{947D437D-57BD-4BCA-A4D0-6B8EBA885A00}" presName="Name0" presStyleCnt="0">
        <dgm:presLayoutVars>
          <dgm:dir/>
          <dgm:animLvl val="lvl"/>
          <dgm:resizeHandles val="exact"/>
        </dgm:presLayoutVars>
      </dgm:prSet>
      <dgm:spPr/>
      <dgm:t>
        <a:bodyPr/>
        <a:lstStyle/>
        <a:p>
          <a:endParaRPr lang="en-US"/>
        </a:p>
      </dgm:t>
    </dgm:pt>
    <dgm:pt modelId="{A252F7DB-C0B7-498B-B27A-CA39D8EADF0F}" type="pres">
      <dgm:prSet presAssocID="{20A39F0E-35D6-4822-A7D5-19EADCF78140}" presName="linNode" presStyleCnt="0"/>
      <dgm:spPr/>
    </dgm:pt>
    <dgm:pt modelId="{A3B8B496-33A4-4DC0-9B45-4F98FE967676}" type="pres">
      <dgm:prSet presAssocID="{20A39F0E-35D6-4822-A7D5-19EADCF78140}" presName="parentText" presStyleLbl="node1" presStyleIdx="0" presStyleCnt="3">
        <dgm:presLayoutVars>
          <dgm:chMax val="1"/>
          <dgm:bulletEnabled val="1"/>
        </dgm:presLayoutVars>
      </dgm:prSet>
      <dgm:spPr/>
      <dgm:t>
        <a:bodyPr/>
        <a:lstStyle/>
        <a:p>
          <a:endParaRPr lang="en-US"/>
        </a:p>
      </dgm:t>
    </dgm:pt>
    <dgm:pt modelId="{521EC7B2-6D37-4103-A8DA-1928140E20E2}" type="pres">
      <dgm:prSet presAssocID="{20A39F0E-35D6-4822-A7D5-19EADCF78140}" presName="descendantText" presStyleLbl="alignAccFollowNode1" presStyleIdx="0" presStyleCnt="3">
        <dgm:presLayoutVars>
          <dgm:bulletEnabled val="1"/>
        </dgm:presLayoutVars>
      </dgm:prSet>
      <dgm:spPr/>
      <dgm:t>
        <a:bodyPr/>
        <a:lstStyle/>
        <a:p>
          <a:endParaRPr lang="en-US"/>
        </a:p>
      </dgm:t>
    </dgm:pt>
    <dgm:pt modelId="{0488150E-0775-4B85-A171-2DB1DD53AB18}" type="pres">
      <dgm:prSet presAssocID="{BC6BFFEC-1DF5-4323-9B36-4A77389F11E4}" presName="sp" presStyleCnt="0"/>
      <dgm:spPr/>
    </dgm:pt>
    <dgm:pt modelId="{008778F9-066D-4CDE-8E35-E2CD37D6BF9A}" type="pres">
      <dgm:prSet presAssocID="{FF91D973-08D7-467E-977C-6F3F47012073}" presName="linNode" presStyleCnt="0"/>
      <dgm:spPr/>
    </dgm:pt>
    <dgm:pt modelId="{8E392CE5-E9DF-4EC6-ACC3-715B96B3D9CC}" type="pres">
      <dgm:prSet presAssocID="{FF91D973-08D7-467E-977C-6F3F47012073}" presName="parentText" presStyleLbl="node1" presStyleIdx="1" presStyleCnt="3">
        <dgm:presLayoutVars>
          <dgm:chMax val="1"/>
          <dgm:bulletEnabled val="1"/>
        </dgm:presLayoutVars>
      </dgm:prSet>
      <dgm:spPr/>
      <dgm:t>
        <a:bodyPr/>
        <a:lstStyle/>
        <a:p>
          <a:endParaRPr lang="en-US"/>
        </a:p>
      </dgm:t>
    </dgm:pt>
    <dgm:pt modelId="{19158BC0-780E-4271-B48A-05BED67D4D6F}" type="pres">
      <dgm:prSet presAssocID="{FF91D973-08D7-467E-977C-6F3F47012073}" presName="descendantText" presStyleLbl="alignAccFollowNode1" presStyleIdx="1" presStyleCnt="3">
        <dgm:presLayoutVars>
          <dgm:bulletEnabled val="1"/>
        </dgm:presLayoutVars>
      </dgm:prSet>
      <dgm:spPr/>
      <dgm:t>
        <a:bodyPr/>
        <a:lstStyle/>
        <a:p>
          <a:endParaRPr lang="en-US"/>
        </a:p>
      </dgm:t>
    </dgm:pt>
    <dgm:pt modelId="{2785DB60-0479-45CF-A7A7-A995023865C6}" type="pres">
      <dgm:prSet presAssocID="{2720B0B9-BBB1-4A86-8355-3910D78F023C}" presName="sp" presStyleCnt="0"/>
      <dgm:spPr/>
    </dgm:pt>
    <dgm:pt modelId="{84A13596-8BA1-40BA-BD99-BA3A83E2112C}" type="pres">
      <dgm:prSet presAssocID="{ABDB6EF7-C597-49EA-B214-97A8D08C6C25}" presName="linNode" presStyleCnt="0"/>
      <dgm:spPr/>
    </dgm:pt>
    <dgm:pt modelId="{44CEBCCE-C559-4486-9F35-B20DF39E3EEB}" type="pres">
      <dgm:prSet presAssocID="{ABDB6EF7-C597-49EA-B214-97A8D08C6C25}" presName="parentText" presStyleLbl="node1" presStyleIdx="2" presStyleCnt="3">
        <dgm:presLayoutVars>
          <dgm:chMax val="1"/>
          <dgm:bulletEnabled val="1"/>
        </dgm:presLayoutVars>
      </dgm:prSet>
      <dgm:spPr/>
      <dgm:t>
        <a:bodyPr/>
        <a:lstStyle/>
        <a:p>
          <a:endParaRPr lang="en-US"/>
        </a:p>
      </dgm:t>
    </dgm:pt>
    <dgm:pt modelId="{011187BB-3EB5-4606-961E-E91A9465DF63}" type="pres">
      <dgm:prSet presAssocID="{ABDB6EF7-C597-49EA-B214-97A8D08C6C25}" presName="descendantText" presStyleLbl="alignAccFollowNode1" presStyleIdx="2" presStyleCnt="3">
        <dgm:presLayoutVars>
          <dgm:bulletEnabled val="1"/>
        </dgm:presLayoutVars>
      </dgm:prSet>
      <dgm:spPr/>
      <dgm:t>
        <a:bodyPr/>
        <a:lstStyle/>
        <a:p>
          <a:endParaRPr lang="en-US"/>
        </a:p>
      </dgm:t>
    </dgm:pt>
  </dgm:ptLst>
  <dgm:cxnLst>
    <dgm:cxn modelId="{F8C4203F-99F8-4C55-9609-FF2A796DBAE9}" type="presOf" srcId="{71E2EABC-A5FE-4F7E-9F57-A0B799BBEC36}" destId="{521EC7B2-6D37-4103-A8DA-1928140E20E2}" srcOrd="0" destOrd="0" presId="urn:microsoft.com/office/officeart/2005/8/layout/vList5"/>
    <dgm:cxn modelId="{C84B3800-47E2-4070-91E1-0BA7C416D3A1}" srcId="{947D437D-57BD-4BCA-A4D0-6B8EBA885A00}" destId="{20A39F0E-35D6-4822-A7D5-19EADCF78140}" srcOrd="0" destOrd="0" parTransId="{09CEE4E6-529F-456E-BCC4-26D0D46F838F}" sibTransId="{BC6BFFEC-1DF5-4323-9B36-4A77389F11E4}"/>
    <dgm:cxn modelId="{F6B0D6F5-694D-4793-B257-A2479ED8B5A2}" type="presOf" srcId="{A56669BD-EE84-42FB-A49C-AD14939791CA}" destId="{19158BC0-780E-4271-B48A-05BED67D4D6F}" srcOrd="0" destOrd="0" presId="urn:microsoft.com/office/officeart/2005/8/layout/vList5"/>
    <dgm:cxn modelId="{85CA2C3C-807B-4319-9019-EA2AD30166CB}" srcId="{FF91D973-08D7-467E-977C-6F3F47012073}" destId="{A56669BD-EE84-42FB-A49C-AD14939791CA}" srcOrd="0" destOrd="0" parTransId="{D590B19E-91BB-4607-B87B-974559DDEE02}" sibTransId="{FBE60917-1958-4D3C-A5D0-0B98FDBF0242}"/>
    <dgm:cxn modelId="{194FB78C-B1CF-4F61-BC2F-A735ED1E64D0}" type="presOf" srcId="{20A39F0E-35D6-4822-A7D5-19EADCF78140}" destId="{A3B8B496-33A4-4DC0-9B45-4F98FE967676}" srcOrd="0" destOrd="0" presId="urn:microsoft.com/office/officeart/2005/8/layout/vList5"/>
    <dgm:cxn modelId="{C37A6381-A1E3-471D-A4F2-E81C2870E0E9}" type="presOf" srcId="{947D437D-57BD-4BCA-A4D0-6B8EBA885A00}" destId="{B58A0B26-13FF-421C-A47D-B6347D291A39}" srcOrd="0" destOrd="0" presId="urn:microsoft.com/office/officeart/2005/8/layout/vList5"/>
    <dgm:cxn modelId="{0D295EBF-B6B0-4337-BB4D-565812E92865}" type="presOf" srcId="{FF91D973-08D7-467E-977C-6F3F47012073}" destId="{8E392CE5-E9DF-4EC6-ACC3-715B96B3D9CC}" srcOrd="0" destOrd="0" presId="urn:microsoft.com/office/officeart/2005/8/layout/vList5"/>
    <dgm:cxn modelId="{E8E87497-AE6A-4BD4-9470-F684FE0C91CB}" srcId="{ABDB6EF7-C597-49EA-B214-97A8D08C6C25}" destId="{3065AE1B-970D-4902-9159-CC63B9565473}" srcOrd="0" destOrd="0" parTransId="{FD843F72-8525-45B4-BC82-A340F6F11732}" sibTransId="{244060FE-09D3-442A-97B5-F74C043FBFE0}"/>
    <dgm:cxn modelId="{38676BBB-F641-42D9-BF6A-1EB3FAD1E3AA}" srcId="{20A39F0E-35D6-4822-A7D5-19EADCF78140}" destId="{71E2EABC-A5FE-4F7E-9F57-A0B799BBEC36}" srcOrd="0" destOrd="0" parTransId="{953037B8-2B31-45BD-B70B-1E0EDF737F5E}" sibTransId="{C514E965-74CB-441F-AFAC-AACB53B9B431}"/>
    <dgm:cxn modelId="{7B9CA3F2-AA40-42B5-A55B-E11DCB3BB09A}" type="presOf" srcId="{ABDB6EF7-C597-49EA-B214-97A8D08C6C25}" destId="{44CEBCCE-C559-4486-9F35-B20DF39E3EEB}" srcOrd="0" destOrd="0" presId="urn:microsoft.com/office/officeart/2005/8/layout/vList5"/>
    <dgm:cxn modelId="{878FF3FD-03C8-48BE-8BEF-1A75144E7052}" srcId="{947D437D-57BD-4BCA-A4D0-6B8EBA885A00}" destId="{ABDB6EF7-C597-49EA-B214-97A8D08C6C25}" srcOrd="2" destOrd="0" parTransId="{3E41F354-FA6C-4D4D-B4B5-20291C57D192}" sibTransId="{DD5398BC-5327-4CE7-8FA6-05D8AE9B3E06}"/>
    <dgm:cxn modelId="{A5BE182A-10D1-4ECE-914A-C5EEF79DACCA}" type="presOf" srcId="{3065AE1B-970D-4902-9159-CC63B9565473}" destId="{011187BB-3EB5-4606-961E-E91A9465DF63}" srcOrd="0" destOrd="0" presId="urn:microsoft.com/office/officeart/2005/8/layout/vList5"/>
    <dgm:cxn modelId="{EF6741D1-E258-405A-8405-23FBEFBF9F43}" srcId="{947D437D-57BD-4BCA-A4D0-6B8EBA885A00}" destId="{FF91D973-08D7-467E-977C-6F3F47012073}" srcOrd="1" destOrd="0" parTransId="{9AE55E60-EA3B-4CC7-A9BF-34F8AD75156E}" sibTransId="{2720B0B9-BBB1-4A86-8355-3910D78F023C}"/>
    <dgm:cxn modelId="{B068ABE5-FC23-4A6D-B172-18D1F6F9A2D3}" type="presParOf" srcId="{B58A0B26-13FF-421C-A47D-B6347D291A39}" destId="{A252F7DB-C0B7-498B-B27A-CA39D8EADF0F}" srcOrd="0" destOrd="0" presId="urn:microsoft.com/office/officeart/2005/8/layout/vList5"/>
    <dgm:cxn modelId="{3FD73F1E-4DC4-44A6-97B6-5A35CE3922E5}" type="presParOf" srcId="{A252F7DB-C0B7-498B-B27A-CA39D8EADF0F}" destId="{A3B8B496-33A4-4DC0-9B45-4F98FE967676}" srcOrd="0" destOrd="0" presId="urn:microsoft.com/office/officeart/2005/8/layout/vList5"/>
    <dgm:cxn modelId="{A21F377C-7674-4D83-A49F-491D04BA7F72}" type="presParOf" srcId="{A252F7DB-C0B7-498B-B27A-CA39D8EADF0F}" destId="{521EC7B2-6D37-4103-A8DA-1928140E20E2}" srcOrd="1" destOrd="0" presId="urn:microsoft.com/office/officeart/2005/8/layout/vList5"/>
    <dgm:cxn modelId="{124E9086-5554-4625-BAC6-728646FFC411}" type="presParOf" srcId="{B58A0B26-13FF-421C-A47D-B6347D291A39}" destId="{0488150E-0775-4B85-A171-2DB1DD53AB18}" srcOrd="1" destOrd="0" presId="urn:microsoft.com/office/officeart/2005/8/layout/vList5"/>
    <dgm:cxn modelId="{C7CDA077-B058-4F58-B88D-E8FC90D3C237}" type="presParOf" srcId="{B58A0B26-13FF-421C-A47D-B6347D291A39}" destId="{008778F9-066D-4CDE-8E35-E2CD37D6BF9A}" srcOrd="2" destOrd="0" presId="urn:microsoft.com/office/officeart/2005/8/layout/vList5"/>
    <dgm:cxn modelId="{7CDDDF23-958A-464F-A24B-BE870609C652}" type="presParOf" srcId="{008778F9-066D-4CDE-8E35-E2CD37D6BF9A}" destId="{8E392CE5-E9DF-4EC6-ACC3-715B96B3D9CC}" srcOrd="0" destOrd="0" presId="urn:microsoft.com/office/officeart/2005/8/layout/vList5"/>
    <dgm:cxn modelId="{01E6B5D4-9C9A-41CA-91A8-A4B6DB9A03A7}" type="presParOf" srcId="{008778F9-066D-4CDE-8E35-E2CD37D6BF9A}" destId="{19158BC0-780E-4271-B48A-05BED67D4D6F}" srcOrd="1" destOrd="0" presId="urn:microsoft.com/office/officeart/2005/8/layout/vList5"/>
    <dgm:cxn modelId="{39F30FCA-964D-4D0C-A949-EE0D08210E88}" type="presParOf" srcId="{B58A0B26-13FF-421C-A47D-B6347D291A39}" destId="{2785DB60-0479-45CF-A7A7-A995023865C6}" srcOrd="3" destOrd="0" presId="urn:microsoft.com/office/officeart/2005/8/layout/vList5"/>
    <dgm:cxn modelId="{5FE287A6-F0B5-4475-876A-B537692A2653}" type="presParOf" srcId="{B58A0B26-13FF-421C-A47D-B6347D291A39}" destId="{84A13596-8BA1-40BA-BD99-BA3A83E2112C}" srcOrd="4" destOrd="0" presId="urn:microsoft.com/office/officeart/2005/8/layout/vList5"/>
    <dgm:cxn modelId="{5F60638E-48C0-4660-ACE3-51B01112379B}" type="presParOf" srcId="{84A13596-8BA1-40BA-BD99-BA3A83E2112C}" destId="{44CEBCCE-C559-4486-9F35-B20DF39E3EEB}" srcOrd="0" destOrd="0" presId="urn:microsoft.com/office/officeart/2005/8/layout/vList5"/>
    <dgm:cxn modelId="{AECDD583-04AE-46A6-B556-D477C5366ED7}" type="presParOf" srcId="{84A13596-8BA1-40BA-BD99-BA3A83E2112C}" destId="{011187BB-3EB5-4606-961E-E91A9465DF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7D437D-57BD-4BCA-A4D0-6B8EBA885A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0A39F0E-35D6-4822-A7D5-19EADCF78140}">
      <dgm:prSet phldrT="[Text]"/>
      <dgm:spPr/>
      <dgm:t>
        <a:bodyPr/>
        <a:lstStyle/>
        <a:p>
          <a:r>
            <a:rPr lang="en-US" dirty="0" smtClean="0"/>
            <a:t>10</a:t>
          </a:r>
          <a:endParaRPr lang="en-US" dirty="0"/>
        </a:p>
      </dgm:t>
    </dgm:pt>
    <dgm:pt modelId="{09CEE4E6-529F-456E-BCC4-26D0D46F838F}" type="parTrans" cxnId="{C84B3800-47E2-4070-91E1-0BA7C416D3A1}">
      <dgm:prSet/>
      <dgm:spPr/>
      <dgm:t>
        <a:bodyPr/>
        <a:lstStyle/>
        <a:p>
          <a:endParaRPr lang="en-US"/>
        </a:p>
      </dgm:t>
    </dgm:pt>
    <dgm:pt modelId="{BC6BFFEC-1DF5-4323-9B36-4A77389F11E4}" type="sibTrans" cxnId="{C84B3800-47E2-4070-91E1-0BA7C416D3A1}">
      <dgm:prSet/>
      <dgm:spPr/>
      <dgm:t>
        <a:bodyPr/>
        <a:lstStyle/>
        <a:p>
          <a:endParaRPr lang="en-US"/>
        </a:p>
      </dgm:t>
    </dgm:pt>
    <dgm:pt modelId="{71E2EABC-A5FE-4F7E-9F57-A0B799BBEC36}">
      <dgm:prSet phldrT="[Text]"/>
      <dgm:spPr/>
      <dgm:t>
        <a:bodyPr/>
        <a:lstStyle/>
        <a:p>
          <a:r>
            <a:rPr lang="en-US" dirty="0" smtClean="0"/>
            <a:t>If a </a:t>
          </a:r>
          <a:r>
            <a:rPr lang="en-US" i="1" dirty="0" smtClean="0"/>
            <a:t>power</a:t>
          </a:r>
          <a:r>
            <a:rPr lang="en-US" dirty="0" smtClean="0"/>
            <a:t> isn’t given to the federal government, it goes to the states or the people.</a:t>
          </a:r>
          <a:endParaRPr lang="en-US" dirty="0"/>
        </a:p>
      </dgm:t>
    </dgm:pt>
    <dgm:pt modelId="{953037B8-2B31-45BD-B70B-1E0EDF737F5E}" type="parTrans" cxnId="{38676BBB-F641-42D9-BF6A-1EB3FAD1E3AA}">
      <dgm:prSet/>
      <dgm:spPr/>
      <dgm:t>
        <a:bodyPr/>
        <a:lstStyle/>
        <a:p>
          <a:endParaRPr lang="en-US"/>
        </a:p>
      </dgm:t>
    </dgm:pt>
    <dgm:pt modelId="{C514E965-74CB-441F-AFAC-AACB53B9B431}" type="sibTrans" cxnId="{38676BBB-F641-42D9-BF6A-1EB3FAD1E3AA}">
      <dgm:prSet/>
      <dgm:spPr/>
      <dgm:t>
        <a:bodyPr/>
        <a:lstStyle/>
        <a:p>
          <a:endParaRPr lang="en-US"/>
        </a:p>
      </dgm:t>
    </dgm:pt>
    <dgm:pt modelId="{B58A0B26-13FF-421C-A47D-B6347D291A39}" type="pres">
      <dgm:prSet presAssocID="{947D437D-57BD-4BCA-A4D0-6B8EBA885A00}" presName="Name0" presStyleCnt="0">
        <dgm:presLayoutVars>
          <dgm:dir/>
          <dgm:animLvl val="lvl"/>
          <dgm:resizeHandles val="exact"/>
        </dgm:presLayoutVars>
      </dgm:prSet>
      <dgm:spPr/>
      <dgm:t>
        <a:bodyPr/>
        <a:lstStyle/>
        <a:p>
          <a:endParaRPr lang="en-US"/>
        </a:p>
      </dgm:t>
    </dgm:pt>
    <dgm:pt modelId="{A252F7DB-C0B7-498B-B27A-CA39D8EADF0F}" type="pres">
      <dgm:prSet presAssocID="{20A39F0E-35D6-4822-A7D5-19EADCF78140}" presName="linNode" presStyleCnt="0"/>
      <dgm:spPr/>
    </dgm:pt>
    <dgm:pt modelId="{A3B8B496-33A4-4DC0-9B45-4F98FE967676}" type="pres">
      <dgm:prSet presAssocID="{20A39F0E-35D6-4822-A7D5-19EADCF78140}" presName="parentText" presStyleLbl="node1" presStyleIdx="0" presStyleCnt="1" custLinFactNeighborY="-151">
        <dgm:presLayoutVars>
          <dgm:chMax val="1"/>
          <dgm:bulletEnabled val="1"/>
        </dgm:presLayoutVars>
      </dgm:prSet>
      <dgm:spPr/>
      <dgm:t>
        <a:bodyPr/>
        <a:lstStyle/>
        <a:p>
          <a:endParaRPr lang="en-US"/>
        </a:p>
      </dgm:t>
    </dgm:pt>
    <dgm:pt modelId="{521EC7B2-6D37-4103-A8DA-1928140E20E2}" type="pres">
      <dgm:prSet presAssocID="{20A39F0E-35D6-4822-A7D5-19EADCF78140}" presName="descendantText" presStyleLbl="alignAccFollowNode1" presStyleIdx="0" presStyleCnt="1">
        <dgm:presLayoutVars>
          <dgm:bulletEnabled val="1"/>
        </dgm:presLayoutVars>
      </dgm:prSet>
      <dgm:spPr/>
      <dgm:t>
        <a:bodyPr/>
        <a:lstStyle/>
        <a:p>
          <a:endParaRPr lang="en-US"/>
        </a:p>
      </dgm:t>
    </dgm:pt>
  </dgm:ptLst>
  <dgm:cxnLst>
    <dgm:cxn modelId="{C84B3800-47E2-4070-91E1-0BA7C416D3A1}" srcId="{947D437D-57BD-4BCA-A4D0-6B8EBA885A00}" destId="{20A39F0E-35D6-4822-A7D5-19EADCF78140}" srcOrd="0" destOrd="0" parTransId="{09CEE4E6-529F-456E-BCC4-26D0D46F838F}" sibTransId="{BC6BFFEC-1DF5-4323-9B36-4A77389F11E4}"/>
    <dgm:cxn modelId="{38676BBB-F641-42D9-BF6A-1EB3FAD1E3AA}" srcId="{20A39F0E-35D6-4822-A7D5-19EADCF78140}" destId="{71E2EABC-A5FE-4F7E-9F57-A0B799BBEC36}" srcOrd="0" destOrd="0" parTransId="{953037B8-2B31-45BD-B70B-1E0EDF737F5E}" sibTransId="{C514E965-74CB-441F-AFAC-AACB53B9B431}"/>
    <dgm:cxn modelId="{54BA808C-F621-488E-87C1-B8378C1CC516}" type="presOf" srcId="{947D437D-57BD-4BCA-A4D0-6B8EBA885A00}" destId="{B58A0B26-13FF-421C-A47D-B6347D291A39}" srcOrd="0" destOrd="0" presId="urn:microsoft.com/office/officeart/2005/8/layout/vList5"/>
    <dgm:cxn modelId="{B6D18760-2C74-4600-9F5A-21B6586F0419}" type="presOf" srcId="{20A39F0E-35D6-4822-A7D5-19EADCF78140}" destId="{A3B8B496-33A4-4DC0-9B45-4F98FE967676}" srcOrd="0" destOrd="0" presId="urn:microsoft.com/office/officeart/2005/8/layout/vList5"/>
    <dgm:cxn modelId="{DB3F1504-0BDC-4362-B513-A024F40BD818}" type="presOf" srcId="{71E2EABC-A5FE-4F7E-9F57-A0B799BBEC36}" destId="{521EC7B2-6D37-4103-A8DA-1928140E20E2}" srcOrd="0" destOrd="0" presId="urn:microsoft.com/office/officeart/2005/8/layout/vList5"/>
    <dgm:cxn modelId="{BF0481DC-085E-4585-9DA9-5FC1B899BDA6}" type="presParOf" srcId="{B58A0B26-13FF-421C-A47D-B6347D291A39}" destId="{A252F7DB-C0B7-498B-B27A-CA39D8EADF0F}" srcOrd="0" destOrd="0" presId="urn:microsoft.com/office/officeart/2005/8/layout/vList5"/>
    <dgm:cxn modelId="{8D060AC7-9E53-413F-84C4-E777DED1CB7D}" type="presParOf" srcId="{A252F7DB-C0B7-498B-B27A-CA39D8EADF0F}" destId="{A3B8B496-33A4-4DC0-9B45-4F98FE967676}" srcOrd="0" destOrd="0" presId="urn:microsoft.com/office/officeart/2005/8/layout/vList5"/>
    <dgm:cxn modelId="{B304101A-F09C-4962-A267-95301470F33D}" type="presParOf" srcId="{A252F7DB-C0B7-498B-B27A-CA39D8EADF0F}" destId="{521EC7B2-6D37-4103-A8DA-1928140E20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EC7B2-6D37-4103-A8DA-1928140E20E2}">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You have the freedom of religion, speech, press; and the right to assemble peacefully and petition the government.</a:t>
          </a:r>
          <a:endParaRPr lang="en-US" sz="2300" kern="1200" dirty="0"/>
        </a:p>
      </dsp:txBody>
      <dsp:txXfrm rot="-5400000">
        <a:off x="2962656" y="205028"/>
        <a:ext cx="5209983" cy="1052927"/>
      </dsp:txXfrm>
    </dsp:sp>
    <dsp:sp modelId="{A3B8B496-33A4-4DC0-9B45-4F98FE967676}">
      <dsp:nvSpPr>
        <dsp:cNvPr id="0" name=""/>
        <dsp:cNvSpPr/>
      </dsp:nvSpPr>
      <dsp:spPr>
        <a:xfrm>
          <a:off x="0" y="2209"/>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1</a:t>
          </a:r>
          <a:endParaRPr lang="en-US" sz="6500" kern="1200" dirty="0"/>
        </a:p>
      </dsp:txBody>
      <dsp:txXfrm>
        <a:off x="71201" y="73410"/>
        <a:ext cx="2820254" cy="1316160"/>
      </dsp:txXfrm>
    </dsp:sp>
    <dsp:sp modelId="{19158BC0-780E-4271-B48A-05BED67D4D6F}">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Citizens can keep and bear arms.</a:t>
          </a:r>
          <a:endParaRPr lang="en-US" sz="2300" kern="1200" dirty="0"/>
        </a:p>
      </dsp:txBody>
      <dsp:txXfrm rot="-5400000">
        <a:off x="2962656" y="1736518"/>
        <a:ext cx="5209983" cy="1052927"/>
      </dsp:txXfrm>
    </dsp:sp>
    <dsp:sp modelId="{8E392CE5-E9DF-4EC6-ACC3-715B96B3D9CC}">
      <dsp:nvSpPr>
        <dsp:cNvPr id="0" name=""/>
        <dsp:cNvSpPr/>
      </dsp:nvSpPr>
      <dsp:spPr>
        <a:xfrm>
          <a:off x="0" y="153370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2</a:t>
          </a:r>
          <a:endParaRPr lang="en-US" sz="6500" kern="1200" dirty="0"/>
        </a:p>
      </dsp:txBody>
      <dsp:txXfrm>
        <a:off x="71201" y="1604901"/>
        <a:ext cx="2820254" cy="1316160"/>
      </dsp:txXfrm>
    </dsp:sp>
    <dsp:sp modelId="{011187BB-3EB5-4606-961E-E91A9465DF63}">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You don’t have to house soldiers in your home during peacetime.</a:t>
          </a:r>
          <a:endParaRPr lang="en-US" sz="2300" kern="1200" dirty="0"/>
        </a:p>
      </dsp:txBody>
      <dsp:txXfrm rot="-5400000">
        <a:off x="2962656" y="3268008"/>
        <a:ext cx="5209983" cy="1052927"/>
      </dsp:txXfrm>
    </dsp:sp>
    <dsp:sp modelId="{44CEBCCE-C559-4486-9F35-B20DF39E3EEB}">
      <dsp:nvSpPr>
        <dsp:cNvPr id="0" name=""/>
        <dsp:cNvSpPr/>
      </dsp:nvSpPr>
      <dsp:spPr>
        <a:xfrm>
          <a:off x="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a:t>
          </a:r>
          <a:endParaRPr lang="en-US" sz="6500" kern="1200" dirty="0"/>
        </a:p>
      </dsp:txBody>
      <dsp:txXfrm>
        <a:off x="71201" y="3136391"/>
        <a:ext cx="2820254" cy="131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EC7B2-6D37-4103-A8DA-1928140E20E2}">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No unreasonable searches and seizures.</a:t>
          </a:r>
          <a:endParaRPr lang="en-US" sz="2300" kern="1200" dirty="0"/>
        </a:p>
      </dsp:txBody>
      <dsp:txXfrm rot="-5400000">
        <a:off x="2962656" y="205028"/>
        <a:ext cx="5209983" cy="1052927"/>
      </dsp:txXfrm>
    </dsp:sp>
    <dsp:sp modelId="{A3B8B496-33A4-4DC0-9B45-4F98FE967676}">
      <dsp:nvSpPr>
        <dsp:cNvPr id="0" name=""/>
        <dsp:cNvSpPr/>
      </dsp:nvSpPr>
      <dsp:spPr>
        <a:xfrm>
          <a:off x="0" y="2209"/>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4</a:t>
          </a:r>
          <a:endParaRPr lang="en-US" sz="6500" kern="1200" dirty="0"/>
        </a:p>
      </dsp:txBody>
      <dsp:txXfrm>
        <a:off x="71201" y="73410"/>
        <a:ext cx="2820254" cy="1316160"/>
      </dsp:txXfrm>
    </dsp:sp>
    <dsp:sp modelId="{19158BC0-780E-4271-B48A-05BED67D4D6F}">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The government cannot deprive you of life, liberty or property without due process of law.</a:t>
          </a:r>
          <a:endParaRPr lang="en-US" sz="2300" kern="1200" dirty="0"/>
        </a:p>
      </dsp:txBody>
      <dsp:txXfrm rot="-5400000">
        <a:off x="2962656" y="1736518"/>
        <a:ext cx="5209983" cy="1052927"/>
      </dsp:txXfrm>
    </dsp:sp>
    <dsp:sp modelId="{8E392CE5-E9DF-4EC6-ACC3-715B96B3D9CC}">
      <dsp:nvSpPr>
        <dsp:cNvPr id="0" name=""/>
        <dsp:cNvSpPr/>
      </dsp:nvSpPr>
      <dsp:spPr>
        <a:xfrm>
          <a:off x="0" y="153370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5</a:t>
          </a:r>
          <a:endParaRPr lang="en-US" sz="6500" kern="1200" dirty="0"/>
        </a:p>
      </dsp:txBody>
      <dsp:txXfrm>
        <a:off x="71201" y="1604901"/>
        <a:ext cx="2820254" cy="1316160"/>
      </dsp:txXfrm>
    </dsp:sp>
    <dsp:sp modelId="{011187BB-3EB5-4606-961E-E91A9465DF63}">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The right to have a jury hear your case in a</a:t>
          </a:r>
          <a:r>
            <a:rPr lang="en-US" sz="2300" i="1" kern="1200" dirty="0" smtClean="0"/>
            <a:t> criminal </a:t>
          </a:r>
          <a:r>
            <a:rPr lang="en-US" sz="2300" kern="1200" dirty="0" smtClean="0"/>
            <a:t>trial.</a:t>
          </a:r>
          <a:endParaRPr lang="en-US" sz="2300" kern="1200" dirty="0"/>
        </a:p>
      </dsp:txBody>
      <dsp:txXfrm rot="-5400000">
        <a:off x="2962656" y="3268008"/>
        <a:ext cx="5209983" cy="1052927"/>
      </dsp:txXfrm>
    </dsp:sp>
    <dsp:sp modelId="{44CEBCCE-C559-4486-9F35-B20DF39E3EEB}">
      <dsp:nvSpPr>
        <dsp:cNvPr id="0" name=""/>
        <dsp:cNvSpPr/>
      </dsp:nvSpPr>
      <dsp:spPr>
        <a:xfrm>
          <a:off x="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6</a:t>
          </a:r>
          <a:endParaRPr lang="en-US" sz="6500" kern="1200" dirty="0"/>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EC7B2-6D37-4103-A8DA-1928140E20E2}">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The right to have a jury hear your case in most </a:t>
          </a:r>
          <a:r>
            <a:rPr lang="en-US" sz="2300" i="1" kern="1200" dirty="0" smtClean="0"/>
            <a:t>civil</a:t>
          </a:r>
          <a:r>
            <a:rPr lang="en-US" sz="2300" kern="1200" dirty="0" smtClean="0"/>
            <a:t> trials.</a:t>
          </a:r>
          <a:endParaRPr lang="en-US" sz="2300" kern="1200" dirty="0"/>
        </a:p>
      </dsp:txBody>
      <dsp:txXfrm rot="-5400000">
        <a:off x="2962656" y="205028"/>
        <a:ext cx="5209983" cy="1052927"/>
      </dsp:txXfrm>
    </dsp:sp>
    <dsp:sp modelId="{A3B8B496-33A4-4DC0-9B45-4F98FE967676}">
      <dsp:nvSpPr>
        <dsp:cNvPr id="0" name=""/>
        <dsp:cNvSpPr/>
      </dsp:nvSpPr>
      <dsp:spPr>
        <a:xfrm>
          <a:off x="0" y="2209"/>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7</a:t>
          </a:r>
          <a:endParaRPr lang="en-US" sz="6500" kern="1200" dirty="0"/>
        </a:p>
      </dsp:txBody>
      <dsp:txXfrm>
        <a:off x="71201" y="73410"/>
        <a:ext cx="2820254" cy="1316160"/>
      </dsp:txXfrm>
    </dsp:sp>
    <dsp:sp modelId="{19158BC0-780E-4271-B48A-05BED67D4D6F}">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Bail, fines and punishment must not be excessive.</a:t>
          </a:r>
          <a:endParaRPr lang="en-US" sz="2300" kern="1200" dirty="0"/>
        </a:p>
      </dsp:txBody>
      <dsp:txXfrm rot="-5400000">
        <a:off x="2962656" y="1736518"/>
        <a:ext cx="5209983" cy="1052927"/>
      </dsp:txXfrm>
    </dsp:sp>
    <dsp:sp modelId="{8E392CE5-E9DF-4EC6-ACC3-715B96B3D9CC}">
      <dsp:nvSpPr>
        <dsp:cNvPr id="0" name=""/>
        <dsp:cNvSpPr/>
      </dsp:nvSpPr>
      <dsp:spPr>
        <a:xfrm>
          <a:off x="0" y="153370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8</a:t>
          </a:r>
          <a:endParaRPr lang="en-US" sz="6500" kern="1200" dirty="0"/>
        </a:p>
      </dsp:txBody>
      <dsp:txXfrm>
        <a:off x="71201" y="1604901"/>
        <a:ext cx="2820254" cy="1316160"/>
      </dsp:txXfrm>
    </dsp:sp>
    <dsp:sp modelId="{011187BB-3EB5-4606-961E-E91A9465DF63}">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Did you find a </a:t>
          </a:r>
          <a:r>
            <a:rPr lang="en-US" sz="2300" i="1" kern="1200" dirty="0" smtClean="0"/>
            <a:t>right </a:t>
          </a:r>
          <a:r>
            <a:rPr lang="en-US" sz="2300" kern="1200" dirty="0" smtClean="0"/>
            <a:t>not listen in the constitution? It still belongs to the people!</a:t>
          </a:r>
          <a:endParaRPr lang="en-US" sz="2300" kern="1200" dirty="0"/>
        </a:p>
      </dsp:txBody>
      <dsp:txXfrm rot="-5400000">
        <a:off x="2962656" y="3268008"/>
        <a:ext cx="5209983" cy="1052927"/>
      </dsp:txXfrm>
    </dsp:sp>
    <dsp:sp modelId="{44CEBCCE-C559-4486-9F35-B20DF39E3EEB}">
      <dsp:nvSpPr>
        <dsp:cNvPr id="0" name=""/>
        <dsp:cNvSpPr/>
      </dsp:nvSpPr>
      <dsp:spPr>
        <a:xfrm>
          <a:off x="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9</a:t>
          </a:r>
          <a:endParaRPr lang="en-US" sz="6500" kern="1200" dirty="0"/>
        </a:p>
      </dsp:txBody>
      <dsp:txXfrm>
        <a:off x="71201" y="3136391"/>
        <a:ext cx="2820254" cy="131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EC7B2-6D37-4103-A8DA-1928140E20E2}">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83820" rIns="167640" bIns="8382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smtClean="0"/>
            <a:t>If a </a:t>
          </a:r>
          <a:r>
            <a:rPr lang="en-US" sz="4400" i="1" kern="1200" dirty="0" smtClean="0"/>
            <a:t>power</a:t>
          </a:r>
          <a:r>
            <a:rPr lang="en-US" sz="4400" kern="1200" dirty="0" smtClean="0"/>
            <a:t> isn’t given to the federal government, it goes to the states or the people.</a:t>
          </a:r>
          <a:endParaRPr lang="en-US" sz="4400" kern="1200" dirty="0"/>
        </a:p>
      </dsp:txBody>
      <dsp:txXfrm rot="-5400000">
        <a:off x="2962656" y="629347"/>
        <a:ext cx="5090193" cy="3267268"/>
      </dsp:txXfrm>
    </dsp:sp>
    <dsp:sp modelId="{A3B8B496-33A4-4DC0-9B45-4F98FE967676}">
      <dsp:nvSpPr>
        <dsp:cNvPr id="0" name=""/>
        <dsp:cNvSpPr/>
      </dsp:nvSpPr>
      <dsp:spPr>
        <a:xfrm>
          <a:off x="0" y="0"/>
          <a:ext cx="2962656"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10</a:t>
          </a:r>
          <a:endParaRPr lang="en-US" sz="6500" kern="1200" dirty="0"/>
        </a:p>
      </dsp:txBody>
      <dsp:txXfrm>
        <a:off x="144625" y="144625"/>
        <a:ext cx="2673406" cy="42367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40C05-88C9-4F0D-9446-C3064EE3F9EB}"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82322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40C05-88C9-4F0D-9446-C3064EE3F9EB}"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256864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40C05-88C9-4F0D-9446-C3064EE3F9EB}"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179727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40C05-88C9-4F0D-9446-C3064EE3F9EB}"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52504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40C05-88C9-4F0D-9446-C3064EE3F9EB}"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79629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40C05-88C9-4F0D-9446-C3064EE3F9EB}"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423541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C40C05-88C9-4F0D-9446-C3064EE3F9EB}" type="datetimeFigureOut">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287445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C40C05-88C9-4F0D-9446-C3064EE3F9EB}" type="datetimeFigureOut">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10097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40C05-88C9-4F0D-9446-C3064EE3F9EB}" type="datetimeFigureOut">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409597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40C05-88C9-4F0D-9446-C3064EE3F9EB}"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203506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40C05-88C9-4F0D-9446-C3064EE3F9EB}"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3EABB-5136-45B5-B3FF-E6F0B19F1025}" type="slidenum">
              <a:rPr lang="en-US" smtClean="0"/>
              <a:t>‹#›</a:t>
            </a:fld>
            <a:endParaRPr lang="en-US"/>
          </a:p>
        </p:txBody>
      </p:sp>
    </p:spTree>
    <p:extLst>
      <p:ext uri="{BB962C8B-B14F-4D97-AF65-F5344CB8AC3E}">
        <p14:creationId xmlns:p14="http://schemas.microsoft.com/office/powerpoint/2010/main" val="289573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40C05-88C9-4F0D-9446-C3064EE3F9EB}" type="datetimeFigureOut">
              <a:rPr lang="en-US" smtClean="0"/>
              <a:t>12/20/2017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3EABB-5136-45B5-B3FF-E6F0B19F1025}" type="slidenum">
              <a:rPr lang="en-US" smtClean="0"/>
              <a:t>‹#›</a:t>
            </a:fld>
            <a:endParaRPr lang="en-US"/>
          </a:p>
        </p:txBody>
      </p:sp>
    </p:spTree>
    <p:extLst>
      <p:ext uri="{BB962C8B-B14F-4D97-AF65-F5344CB8AC3E}">
        <p14:creationId xmlns:p14="http://schemas.microsoft.com/office/powerpoint/2010/main" val="2378808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Gvu3krcs8ec"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You’ve Got Rights!</a:t>
            </a:r>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28" r="11478" b="12792"/>
          <a:stretch/>
        </p:blipFill>
        <p:spPr bwMode="auto">
          <a:xfrm>
            <a:off x="1828800" y="3505200"/>
            <a:ext cx="5410200" cy="299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434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9</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b="1" dirty="0" smtClean="0"/>
              <a:t> </a:t>
            </a:r>
            <a:r>
              <a:rPr lang="en-US" dirty="0"/>
              <a:t>in the Constitution, of certain rights, shall not </a:t>
            </a:r>
            <a:r>
              <a:rPr lang="en-US" dirty="0" smtClean="0"/>
              <a:t>be                  </a:t>
            </a:r>
            <a:r>
              <a:rPr lang="en-US" b="1" dirty="0" smtClean="0"/>
              <a:t> </a:t>
            </a:r>
            <a:r>
              <a:rPr lang="en-US" dirty="0"/>
              <a:t>to deny or disparage others retained by the people</a:t>
            </a:r>
            <a:r>
              <a:rPr lang="en-US" dirty="0" smtClean="0"/>
              <a:t>.</a:t>
            </a:r>
          </a:p>
          <a:p>
            <a:pPr marL="0" indent="0">
              <a:buNone/>
            </a:pPr>
            <a:endParaRPr lang="en-US" dirty="0"/>
          </a:p>
          <a:p>
            <a:pPr marL="0" indent="0">
              <a:buNone/>
            </a:pPr>
            <a:r>
              <a:rPr lang="en-US" dirty="0" smtClean="0"/>
              <a:t>Protection # </a:t>
            </a:r>
            <a:endParaRPr lang="en-US" dirty="0"/>
          </a:p>
        </p:txBody>
      </p:sp>
      <p:sp>
        <p:nvSpPr>
          <p:cNvPr id="4" name="TextBox 3"/>
          <p:cNvSpPr txBox="1"/>
          <p:nvPr/>
        </p:nvSpPr>
        <p:spPr>
          <a:xfrm>
            <a:off x="2590800" y="3886200"/>
            <a:ext cx="685800" cy="369332"/>
          </a:xfrm>
          <a:prstGeom prst="rect">
            <a:avLst/>
          </a:prstGeom>
          <a:noFill/>
        </p:spPr>
        <p:txBody>
          <a:bodyPr wrap="square" rtlCol="0">
            <a:spAutoFit/>
          </a:bodyPr>
          <a:lstStyle/>
          <a:p>
            <a:r>
              <a:rPr lang="en-US" dirty="0" smtClean="0"/>
              <a:t>none</a:t>
            </a:r>
            <a:endParaRPr lang="en-US" dirty="0"/>
          </a:p>
        </p:txBody>
      </p:sp>
      <p:sp>
        <p:nvSpPr>
          <p:cNvPr id="5" name="Rectangular Callout 4"/>
          <p:cNvSpPr/>
          <p:nvPr/>
        </p:nvSpPr>
        <p:spPr>
          <a:xfrm>
            <a:off x="1066800" y="990600"/>
            <a:ext cx="1066800" cy="381000"/>
          </a:xfrm>
          <a:prstGeom prst="wedgeRectCallout">
            <a:avLst>
              <a:gd name="adj1" fmla="val 54677"/>
              <a:gd name="adj2" fmla="val 13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listing</a:t>
            </a:r>
            <a:endParaRPr lang="en-US" dirty="0"/>
          </a:p>
        </p:txBody>
      </p:sp>
      <p:sp>
        <p:nvSpPr>
          <p:cNvPr id="6" name="Rectangular Callout 5"/>
          <p:cNvSpPr/>
          <p:nvPr/>
        </p:nvSpPr>
        <p:spPr>
          <a:xfrm>
            <a:off x="4909457" y="3048000"/>
            <a:ext cx="1447800" cy="457200"/>
          </a:xfrm>
          <a:prstGeom prst="wedgeRectCallout">
            <a:avLst>
              <a:gd name="adj1" fmla="val -49405"/>
              <a:gd name="adj2" fmla="val -135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interpreted</a:t>
            </a:r>
            <a:endParaRPr lang="en-US" dirty="0"/>
          </a:p>
        </p:txBody>
      </p:sp>
      <p:sp>
        <p:nvSpPr>
          <p:cNvPr id="8" name="TextBox 7"/>
          <p:cNvSpPr txBox="1"/>
          <p:nvPr/>
        </p:nvSpPr>
        <p:spPr>
          <a:xfrm>
            <a:off x="1143000" y="1600200"/>
            <a:ext cx="2329543" cy="523220"/>
          </a:xfrm>
          <a:prstGeom prst="rect">
            <a:avLst/>
          </a:prstGeom>
          <a:noFill/>
        </p:spPr>
        <p:txBody>
          <a:bodyPr wrap="square" rtlCol="0">
            <a:spAutoFit/>
          </a:bodyPr>
          <a:lstStyle/>
          <a:p>
            <a:r>
              <a:rPr lang="en-US" sz="2800" b="1" dirty="0" smtClean="0"/>
              <a:t>enumeration</a:t>
            </a:r>
            <a:endParaRPr lang="en-US" sz="2800" b="1" dirty="0"/>
          </a:p>
        </p:txBody>
      </p:sp>
      <p:sp>
        <p:nvSpPr>
          <p:cNvPr id="9" name="TextBox 8"/>
          <p:cNvSpPr txBox="1"/>
          <p:nvPr/>
        </p:nvSpPr>
        <p:spPr>
          <a:xfrm>
            <a:off x="3657600" y="2101649"/>
            <a:ext cx="1719943" cy="523220"/>
          </a:xfrm>
          <a:prstGeom prst="rect">
            <a:avLst/>
          </a:prstGeom>
          <a:noFill/>
        </p:spPr>
        <p:txBody>
          <a:bodyPr wrap="square" rtlCol="0">
            <a:spAutoFit/>
          </a:bodyPr>
          <a:lstStyle/>
          <a:p>
            <a:r>
              <a:rPr lang="en-US" sz="2800" b="1" dirty="0" smtClean="0"/>
              <a:t>construed</a:t>
            </a:r>
            <a:endParaRPr lang="en-US" sz="28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971" y="3657600"/>
            <a:ext cx="2449286"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33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rgbClr val="FFFF00"/>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 presetClass="emph" presetSubtype="2" fill="hold" nodeType="withEffect">
                                  <p:stCondLst>
                                    <p:cond delay="0"/>
                                  </p:stCondLst>
                                  <p:childTnLst>
                                    <p:animClr clrSpc="rgb" dir="cw">
                                      <p:cBhvr>
                                        <p:cTn id="18" dur="2000" fill="hold"/>
                                        <p:tgtEl>
                                          <p:spTgt spid="9"/>
                                        </p:tgtEl>
                                        <p:attrNameLst>
                                          <p:attrName>fillcolor</p:attrName>
                                        </p:attrNameLst>
                                      </p:cBhvr>
                                      <p:to>
                                        <a:schemeClr val="accent2"/>
                                      </p:to>
                                    </p:animClr>
                                    <p:set>
                                      <p:cBhvr>
                                        <p:cTn id="19" dur="2000" fill="hold"/>
                                        <p:tgtEl>
                                          <p:spTgt spid="9"/>
                                        </p:tgtEl>
                                        <p:attrNameLst>
                                          <p:attrName>fill.type</p:attrName>
                                        </p:attrNameLst>
                                      </p:cBhvr>
                                      <p:to>
                                        <p:strVal val="solid"/>
                                      </p:to>
                                    </p:set>
                                    <p:set>
                                      <p:cBhvr>
                                        <p:cTn id="20" dur="2000" fill="hold"/>
                                        <p:tgtEl>
                                          <p:spTgt spid="9"/>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10</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powers </a:t>
            </a:r>
            <a:r>
              <a:rPr lang="en-US" dirty="0" smtClean="0"/>
              <a:t>not                  </a:t>
            </a:r>
            <a:r>
              <a:rPr lang="en-US" b="1" dirty="0" smtClean="0"/>
              <a:t> </a:t>
            </a:r>
            <a:r>
              <a:rPr lang="en-US" dirty="0"/>
              <a:t>to the United States by the Constitution, nor prohibited by it to the states, are reserved to the states respectively, or to the people</a:t>
            </a:r>
            <a:r>
              <a:rPr lang="en-US" dirty="0" smtClean="0"/>
              <a:t>.</a:t>
            </a:r>
          </a:p>
          <a:p>
            <a:pPr marL="0" indent="0">
              <a:buNone/>
            </a:pPr>
            <a:endParaRPr lang="en-US" dirty="0"/>
          </a:p>
          <a:p>
            <a:pPr marL="0" indent="0">
              <a:buNone/>
            </a:pPr>
            <a:r>
              <a:rPr lang="en-US" dirty="0" smtClean="0"/>
              <a:t>Protection # </a:t>
            </a:r>
            <a:endParaRPr lang="en-US" dirty="0"/>
          </a:p>
        </p:txBody>
      </p:sp>
      <p:sp>
        <p:nvSpPr>
          <p:cNvPr id="4" name="Rectangular Callout 3"/>
          <p:cNvSpPr/>
          <p:nvPr/>
        </p:nvSpPr>
        <p:spPr>
          <a:xfrm>
            <a:off x="2362200" y="1143000"/>
            <a:ext cx="1676400" cy="457200"/>
          </a:xfrm>
          <a:prstGeom prst="wedgeRectCallout">
            <a:avLst>
              <a:gd name="adj1" fmla="val 55790"/>
              <a:gd name="adj2" fmla="val 88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given</a:t>
            </a:r>
            <a:endParaRPr lang="en-US" dirty="0"/>
          </a:p>
        </p:txBody>
      </p:sp>
      <p:sp>
        <p:nvSpPr>
          <p:cNvPr id="5" name="TextBox 4"/>
          <p:cNvSpPr txBox="1"/>
          <p:nvPr/>
        </p:nvSpPr>
        <p:spPr>
          <a:xfrm>
            <a:off x="2667000" y="4343400"/>
            <a:ext cx="685800" cy="369332"/>
          </a:xfrm>
          <a:prstGeom prst="rect">
            <a:avLst/>
          </a:prstGeom>
          <a:noFill/>
        </p:spPr>
        <p:txBody>
          <a:bodyPr wrap="square" rtlCol="0">
            <a:spAutoFit/>
          </a:bodyPr>
          <a:lstStyle/>
          <a:p>
            <a:r>
              <a:rPr lang="en-US" dirty="0" smtClean="0"/>
              <a:t>none</a:t>
            </a:r>
            <a:endParaRPr lang="en-US" dirty="0"/>
          </a:p>
        </p:txBody>
      </p:sp>
      <p:sp>
        <p:nvSpPr>
          <p:cNvPr id="6" name="TextBox 5"/>
          <p:cNvSpPr txBox="1"/>
          <p:nvPr/>
        </p:nvSpPr>
        <p:spPr>
          <a:xfrm>
            <a:off x="3200400" y="1599847"/>
            <a:ext cx="1736271" cy="523220"/>
          </a:xfrm>
          <a:prstGeom prst="rect">
            <a:avLst/>
          </a:prstGeom>
          <a:noFill/>
        </p:spPr>
        <p:txBody>
          <a:bodyPr wrap="square" rtlCol="0">
            <a:spAutoFit/>
          </a:bodyPr>
          <a:lstStyle/>
          <a:p>
            <a:r>
              <a:rPr lang="en-US" sz="2800" b="1" dirty="0" smtClean="0"/>
              <a:t>delegated</a:t>
            </a:r>
            <a:endParaRPr lang="en-US" sz="28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624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9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FF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13</a:t>
            </a:r>
            <a:endParaRPr lang="en-US" dirty="0"/>
          </a:p>
        </p:txBody>
      </p:sp>
      <p:sp>
        <p:nvSpPr>
          <p:cNvPr id="3" name="Content Placeholder 2"/>
          <p:cNvSpPr>
            <a:spLocks noGrp="1"/>
          </p:cNvSpPr>
          <p:nvPr>
            <p:ph idx="1"/>
          </p:nvPr>
        </p:nvSpPr>
        <p:spPr/>
        <p:txBody>
          <a:bodyPr/>
          <a:lstStyle/>
          <a:p>
            <a:pPr marL="0" indent="0">
              <a:buNone/>
            </a:pPr>
            <a:r>
              <a:rPr lang="en-US" dirty="0" smtClean="0"/>
              <a:t>Neither </a:t>
            </a:r>
            <a:r>
              <a:rPr lang="en-US" dirty="0"/>
              <a:t>slavery nor involuntary servitude, except as a punishment for crime whereof the party shall have been duly convicted, shall exist within the United States, or any place subject to their jurisdiction. </a:t>
            </a:r>
            <a:endParaRPr lang="en-US" dirty="0" smtClean="0"/>
          </a:p>
          <a:p>
            <a:pPr marL="0" indent="0">
              <a:buNone/>
            </a:pPr>
            <a:endParaRPr lang="en-US" dirty="0"/>
          </a:p>
          <a:p>
            <a:pPr marL="0" indent="0">
              <a:buNone/>
            </a:pPr>
            <a:r>
              <a:rPr lang="en-US" dirty="0" smtClean="0"/>
              <a:t>Protection # </a:t>
            </a:r>
            <a:endParaRPr lang="en-US" dirty="0"/>
          </a:p>
        </p:txBody>
      </p:sp>
      <p:sp>
        <p:nvSpPr>
          <p:cNvPr id="4" name="TextBox 3"/>
          <p:cNvSpPr txBox="1"/>
          <p:nvPr/>
        </p:nvSpPr>
        <p:spPr>
          <a:xfrm>
            <a:off x="2667000" y="4876800"/>
            <a:ext cx="418704" cy="369332"/>
          </a:xfrm>
          <a:prstGeom prst="rect">
            <a:avLst/>
          </a:prstGeom>
          <a:noFill/>
        </p:spPr>
        <p:txBody>
          <a:bodyPr wrap="none" rtlCol="0">
            <a:spAutoFit/>
          </a:bodyPr>
          <a:lstStyle/>
          <a:p>
            <a:r>
              <a:rPr lang="en-US" dirty="0" smtClean="0"/>
              <a:t>10</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129" y="3692009"/>
            <a:ext cx="2057400" cy="273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9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All </a:t>
            </a:r>
            <a:r>
              <a:rPr lang="en-US" dirty="0"/>
              <a:t>persons born </a:t>
            </a:r>
            <a:r>
              <a:rPr lang="en-US" dirty="0" smtClean="0"/>
              <a:t>or                   </a:t>
            </a:r>
            <a:r>
              <a:rPr lang="en-US" b="1" dirty="0" smtClean="0"/>
              <a:t> </a:t>
            </a:r>
            <a:r>
              <a:rPr lang="en-US" dirty="0"/>
              <a:t>in the United States . . . are citizens of the United States and of the state wherein they reside. No state shall make or enforce any law which shall abridge </a:t>
            </a:r>
            <a:r>
              <a:rPr lang="en-US" dirty="0" smtClean="0"/>
              <a:t>the</a:t>
            </a:r>
            <a:r>
              <a:rPr lang="en-US" b="1" dirty="0" smtClean="0"/>
              <a:t>     		</a:t>
            </a:r>
            <a:r>
              <a:rPr lang="en-US" dirty="0" smtClean="0"/>
              <a:t>or                   </a:t>
            </a:r>
            <a:r>
              <a:rPr lang="en-US" b="1" dirty="0" smtClean="0"/>
              <a:t> </a:t>
            </a:r>
            <a:r>
              <a:rPr lang="en-US" dirty="0"/>
              <a:t>of citizens of the United States; nor shall any state deprive any person of life, liberty, or property, without due process of law; nor deny to any person within its jurisdiction the equal protection of the laws</a:t>
            </a:r>
            <a:r>
              <a:rPr lang="en-US" dirty="0" smtClean="0"/>
              <a:t>. </a:t>
            </a:r>
            <a:endParaRPr lang="en-US" dirty="0"/>
          </a:p>
        </p:txBody>
      </p:sp>
      <p:sp>
        <p:nvSpPr>
          <p:cNvPr id="4" name="TextBox 3"/>
          <p:cNvSpPr txBox="1"/>
          <p:nvPr/>
        </p:nvSpPr>
        <p:spPr>
          <a:xfrm>
            <a:off x="3733800" y="1600200"/>
            <a:ext cx="1981200" cy="523220"/>
          </a:xfrm>
          <a:prstGeom prst="rect">
            <a:avLst/>
          </a:prstGeom>
          <a:noFill/>
        </p:spPr>
        <p:txBody>
          <a:bodyPr wrap="square" rtlCol="0">
            <a:spAutoFit/>
          </a:bodyPr>
          <a:lstStyle/>
          <a:p>
            <a:r>
              <a:rPr lang="en-US" sz="2800" b="1" dirty="0" smtClean="0"/>
              <a:t>naturalized</a:t>
            </a:r>
            <a:endParaRPr lang="en-US" sz="2800" b="1" dirty="0"/>
          </a:p>
        </p:txBody>
      </p:sp>
      <p:sp>
        <p:nvSpPr>
          <p:cNvPr id="5" name="TextBox 4"/>
          <p:cNvSpPr txBox="1"/>
          <p:nvPr/>
        </p:nvSpPr>
        <p:spPr>
          <a:xfrm>
            <a:off x="685800" y="3581400"/>
            <a:ext cx="1676400" cy="523220"/>
          </a:xfrm>
          <a:prstGeom prst="rect">
            <a:avLst/>
          </a:prstGeom>
          <a:noFill/>
        </p:spPr>
        <p:txBody>
          <a:bodyPr wrap="square" rtlCol="0">
            <a:spAutoFit/>
          </a:bodyPr>
          <a:lstStyle/>
          <a:p>
            <a:r>
              <a:rPr lang="en-US" sz="2800" b="1" dirty="0" smtClean="0"/>
              <a:t>privileges</a:t>
            </a:r>
            <a:endParaRPr lang="en-US" sz="2800" b="1" dirty="0"/>
          </a:p>
        </p:txBody>
      </p:sp>
      <p:sp>
        <p:nvSpPr>
          <p:cNvPr id="6" name="TextBox 5"/>
          <p:cNvSpPr txBox="1"/>
          <p:nvPr/>
        </p:nvSpPr>
        <p:spPr>
          <a:xfrm>
            <a:off x="2743200" y="3603171"/>
            <a:ext cx="1981200" cy="523220"/>
          </a:xfrm>
          <a:prstGeom prst="rect">
            <a:avLst/>
          </a:prstGeom>
          <a:noFill/>
        </p:spPr>
        <p:txBody>
          <a:bodyPr wrap="square" rtlCol="0">
            <a:spAutoFit/>
          </a:bodyPr>
          <a:lstStyle/>
          <a:p>
            <a:r>
              <a:rPr lang="en-US" sz="2800" b="1" dirty="0" smtClean="0"/>
              <a:t>immunities</a:t>
            </a:r>
            <a:endParaRPr lang="en-US" sz="2800" b="1" dirty="0"/>
          </a:p>
        </p:txBody>
      </p:sp>
      <p:sp>
        <p:nvSpPr>
          <p:cNvPr id="7" name="TextBox 6"/>
          <p:cNvSpPr txBox="1"/>
          <p:nvPr/>
        </p:nvSpPr>
        <p:spPr>
          <a:xfrm>
            <a:off x="533400" y="6172200"/>
            <a:ext cx="3048000" cy="523220"/>
          </a:xfrm>
          <a:prstGeom prst="rect">
            <a:avLst/>
          </a:prstGeom>
          <a:noFill/>
        </p:spPr>
        <p:txBody>
          <a:bodyPr wrap="square" rtlCol="0">
            <a:spAutoFit/>
          </a:bodyPr>
          <a:lstStyle/>
          <a:p>
            <a:r>
              <a:rPr lang="en-US" sz="2800" b="1" dirty="0" smtClean="0"/>
              <a:t>Protection # 9</a:t>
            </a:r>
            <a:endParaRPr lang="en-US" sz="2800" b="1" dirty="0"/>
          </a:p>
        </p:txBody>
      </p:sp>
      <p:sp>
        <p:nvSpPr>
          <p:cNvPr id="8" name="Rectangular Callout 7"/>
          <p:cNvSpPr/>
          <p:nvPr/>
        </p:nvSpPr>
        <p:spPr>
          <a:xfrm>
            <a:off x="5410200" y="1088571"/>
            <a:ext cx="1828800" cy="457200"/>
          </a:xfrm>
          <a:prstGeom prst="wedgeRectCallout">
            <a:avLst>
              <a:gd name="adj1" fmla="val -94642"/>
              <a:gd name="adj2" fmla="val 9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dirty="0" smtClean="0"/>
              <a:t>iven citizenship</a:t>
            </a:r>
            <a:endParaRPr lang="en-US" dirty="0"/>
          </a:p>
        </p:txBody>
      </p:sp>
      <p:sp>
        <p:nvSpPr>
          <p:cNvPr id="10" name="Rectangular Callout 9"/>
          <p:cNvSpPr/>
          <p:nvPr/>
        </p:nvSpPr>
        <p:spPr>
          <a:xfrm>
            <a:off x="674914" y="2830285"/>
            <a:ext cx="952500" cy="478971"/>
          </a:xfrm>
          <a:prstGeom prst="wedgeRectCallout">
            <a:avLst>
              <a:gd name="adj1" fmla="val 881"/>
              <a:gd name="adj2" fmla="val 12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rights</a:t>
            </a:r>
            <a:endParaRPr lang="en-US" dirty="0"/>
          </a:p>
        </p:txBody>
      </p:sp>
      <p:sp>
        <p:nvSpPr>
          <p:cNvPr id="11" name="Rectangular Callout 10"/>
          <p:cNvSpPr/>
          <p:nvPr/>
        </p:nvSpPr>
        <p:spPr>
          <a:xfrm>
            <a:off x="3429000" y="2677885"/>
            <a:ext cx="2133600" cy="631371"/>
          </a:xfrm>
          <a:prstGeom prst="wedgeRectCallout">
            <a:avLst>
              <a:gd name="adj1" fmla="val -35119"/>
              <a:gd name="adj2" fmla="val 110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r>
              <a:rPr lang="en-US" dirty="0" smtClean="0"/>
              <a:t>hings you don’t have to do</a:t>
            </a:r>
            <a:endParaRPr lang="en-US" dirty="0"/>
          </a:p>
        </p:txBody>
      </p:sp>
    </p:spTree>
    <p:extLst>
      <p:ext uri="{BB962C8B-B14F-4D97-AF65-F5344CB8AC3E}">
        <p14:creationId xmlns:p14="http://schemas.microsoft.com/office/powerpoint/2010/main" val="20038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FF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5"/>
                                        </p:tgtEl>
                                        <p:attrNameLst>
                                          <p:attrName>fillcolor</p:attrName>
                                        </p:attrNameLst>
                                      </p:cBhvr>
                                      <p:to>
                                        <a:srgbClr val="FFFF00"/>
                                      </p:to>
                                    </p:animClr>
                                    <p:set>
                                      <p:cBhvr>
                                        <p:cTn id="16" dur="2000" fill="hold"/>
                                        <p:tgtEl>
                                          <p:spTgt spid="5"/>
                                        </p:tgtEl>
                                        <p:attrNameLst>
                                          <p:attrName>fill.type</p:attrName>
                                        </p:attrNameLst>
                                      </p:cBhvr>
                                      <p:to>
                                        <p:strVal val="solid"/>
                                      </p:to>
                                    </p:set>
                                    <p:set>
                                      <p:cBhvr>
                                        <p:cTn id="17" dur="2000" fill="hold"/>
                                        <p:tgtEl>
                                          <p:spTgt spid="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FF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15</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right of citizens of the United States to vote shall not be denied or abridged by the United States or by any state on account of race, color, or previous condition of servitude. </a:t>
            </a:r>
            <a:endParaRPr lang="en-US" dirty="0" smtClean="0"/>
          </a:p>
          <a:p>
            <a:pPr marL="0" indent="0">
              <a:buNone/>
            </a:pPr>
            <a:endParaRPr lang="en-US" dirty="0"/>
          </a:p>
          <a:p>
            <a:pPr marL="0" indent="0">
              <a:buNone/>
            </a:pPr>
            <a:r>
              <a:rPr lang="en-US" dirty="0" smtClean="0"/>
              <a:t>Protection # </a:t>
            </a:r>
            <a:endParaRPr lang="en-US" dirty="0"/>
          </a:p>
        </p:txBody>
      </p:sp>
      <p:sp>
        <p:nvSpPr>
          <p:cNvPr id="4" name="TextBox 3"/>
          <p:cNvSpPr txBox="1"/>
          <p:nvPr/>
        </p:nvSpPr>
        <p:spPr>
          <a:xfrm>
            <a:off x="2667000" y="4343400"/>
            <a:ext cx="304800" cy="369332"/>
          </a:xfrm>
          <a:prstGeom prst="rect">
            <a:avLst/>
          </a:prstGeom>
          <a:noFill/>
        </p:spPr>
        <p:txBody>
          <a:bodyPr wrap="square" rtlCol="0">
            <a:spAutoFit/>
          </a:bodyPr>
          <a:lstStyle/>
          <a:p>
            <a:r>
              <a:rPr lang="en-US" dirty="0" smtClean="0"/>
              <a:t>7</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33800"/>
            <a:ext cx="2547257" cy="262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67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19</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right of citizens of the United States to vote shall not be denied or abridged by the United States or by any state on account of sex. </a:t>
            </a:r>
            <a:endParaRPr lang="en-US" dirty="0" smtClean="0"/>
          </a:p>
          <a:p>
            <a:pPr marL="0" indent="0">
              <a:buNone/>
            </a:pPr>
            <a:endParaRPr lang="en-US" dirty="0"/>
          </a:p>
          <a:p>
            <a:pPr marL="0" indent="0">
              <a:buNone/>
            </a:pPr>
            <a:r>
              <a:rPr lang="en-US" dirty="0" smtClean="0"/>
              <a:t>Protection # </a:t>
            </a:r>
            <a:endParaRPr lang="en-US" dirty="0"/>
          </a:p>
        </p:txBody>
      </p:sp>
      <p:sp>
        <p:nvSpPr>
          <p:cNvPr id="4" name="TextBox 3"/>
          <p:cNvSpPr txBox="1"/>
          <p:nvPr/>
        </p:nvSpPr>
        <p:spPr>
          <a:xfrm>
            <a:off x="2667000" y="3886200"/>
            <a:ext cx="304800" cy="369332"/>
          </a:xfrm>
          <a:prstGeom prst="rect">
            <a:avLst/>
          </a:prstGeom>
          <a:noFill/>
        </p:spPr>
        <p:txBody>
          <a:bodyPr wrap="square" rtlCol="0">
            <a:spAutoFit/>
          </a:bodyPr>
          <a:lstStyle/>
          <a:p>
            <a:r>
              <a:rPr lang="en-US" dirty="0" smtClean="0"/>
              <a:t>7</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05200"/>
            <a:ext cx="17335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9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Gvu3krcs8ec"/>
          <p:cNvPicPr>
            <a:picLocks noGrp="1" noRot="1" noChangeAspect="1"/>
          </p:cNvPicPr>
          <p:nvPr>
            <p:ph idx="1"/>
            <a:videoFile r:link="rId1"/>
          </p:nvPr>
        </p:nvPicPr>
        <p:blipFill>
          <a:blip r:embed="rId3"/>
          <a:stretch>
            <a:fillRect/>
          </a:stretch>
        </p:blipFill>
        <p:spPr>
          <a:xfrm>
            <a:off x="508000" y="1676400"/>
            <a:ext cx="8128000" cy="4572000"/>
          </a:xfrm>
          <a:prstGeom prst="rect">
            <a:avLst/>
          </a:prstGeom>
        </p:spPr>
      </p:pic>
    </p:spTree>
    <p:extLst>
      <p:ext uri="{BB962C8B-B14F-4D97-AF65-F5344CB8AC3E}">
        <p14:creationId xmlns:p14="http://schemas.microsoft.com/office/powerpoint/2010/main" val="2304115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remove"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26</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right of citizens of the United States, who are 18 years of age or older, to vote, shall not be denied or abridged by the United States or any state on account of age. </a:t>
            </a:r>
            <a:endParaRPr lang="en-US" dirty="0" smtClean="0"/>
          </a:p>
          <a:p>
            <a:pPr marL="0" indent="0">
              <a:buNone/>
            </a:pPr>
            <a:endParaRPr lang="en-US" dirty="0"/>
          </a:p>
          <a:p>
            <a:pPr marL="0" indent="0">
              <a:buNone/>
            </a:pPr>
            <a:r>
              <a:rPr lang="en-US" dirty="0" smtClean="0"/>
              <a:t>Protection # </a:t>
            </a:r>
            <a:endParaRPr lang="en-US" dirty="0"/>
          </a:p>
        </p:txBody>
      </p:sp>
      <p:sp>
        <p:nvSpPr>
          <p:cNvPr id="5" name="TextBox 4"/>
          <p:cNvSpPr txBox="1"/>
          <p:nvPr/>
        </p:nvSpPr>
        <p:spPr>
          <a:xfrm>
            <a:off x="2667000" y="4343400"/>
            <a:ext cx="304800" cy="369332"/>
          </a:xfrm>
          <a:prstGeom prst="rect">
            <a:avLst/>
          </a:prstGeom>
          <a:noFill/>
        </p:spPr>
        <p:txBody>
          <a:bodyPr wrap="square" rtlCol="0">
            <a:spAutoFit/>
          </a:bodyPr>
          <a:lstStyle/>
          <a:p>
            <a:r>
              <a:rPr lang="en-US" dirty="0" smtClean="0"/>
              <a:t>7</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267200"/>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08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Pamphlet Protections</a:t>
            </a:r>
            <a:endParaRPr lang="en-US" dirty="0"/>
          </a:p>
        </p:txBody>
      </p:sp>
      <p:sp>
        <p:nvSpPr>
          <p:cNvPr id="3" name="Content Placeholder 2"/>
          <p:cNvSpPr>
            <a:spLocks noGrp="1"/>
          </p:cNvSpPr>
          <p:nvPr>
            <p:ph idx="1"/>
          </p:nvPr>
        </p:nvSpPr>
        <p:spPr/>
        <p:txBody>
          <a:bodyPr/>
          <a:lstStyle/>
          <a:p>
            <a:r>
              <a:rPr lang="en-US" dirty="0" smtClean="0"/>
              <a:t>Now with your partner highlight the protections that are in the Bill of Rights then choose one missing right and think of a reason why it’s missing. Be ready with an answer to share with the class.</a:t>
            </a:r>
            <a:endParaRPr lang="en-US" dirty="0"/>
          </a:p>
        </p:txBody>
      </p:sp>
    </p:spTree>
    <p:extLst>
      <p:ext uri="{BB962C8B-B14F-4D97-AF65-F5344CB8AC3E}">
        <p14:creationId xmlns:p14="http://schemas.microsoft.com/office/powerpoint/2010/main" val="131057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You’ve Got Rights! Activity</a:t>
            </a:r>
            <a:endParaRPr lang="en-US" dirty="0"/>
          </a:p>
        </p:txBody>
      </p:sp>
      <p:sp>
        <p:nvSpPr>
          <p:cNvPr id="3" name="Content Placeholder 2"/>
          <p:cNvSpPr>
            <a:spLocks noGrp="1"/>
          </p:cNvSpPr>
          <p:nvPr>
            <p:ph idx="1"/>
          </p:nvPr>
        </p:nvSpPr>
        <p:spPr/>
        <p:txBody>
          <a:bodyPr/>
          <a:lstStyle/>
          <a:p>
            <a:r>
              <a:rPr lang="en-US" dirty="0" smtClean="0"/>
              <a:t>With your partner, read each statement and choose which amendment that is the best match.</a:t>
            </a:r>
            <a:endParaRPr lang="en-US" dirty="0"/>
          </a:p>
        </p:txBody>
      </p:sp>
    </p:spTree>
    <p:extLst>
      <p:ext uri="{BB962C8B-B14F-4D97-AF65-F5344CB8AC3E}">
        <p14:creationId xmlns:p14="http://schemas.microsoft.com/office/powerpoint/2010/main" val="307268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Amendment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Congress shall make no law respecting an establishment of religion, or prohibiting the free exercise thereof; or                  the freedom of speech, or of the press; or the right of the people peaceably to assemble, and to              the government for a               of</a:t>
            </a:r>
          </a:p>
          <a:p>
            <a:pPr marL="0" indent="0">
              <a:buNone/>
            </a:pPr>
            <a:endParaRPr lang="en-US" dirty="0"/>
          </a:p>
          <a:p>
            <a:pPr marL="0" indent="0">
              <a:buNone/>
            </a:pPr>
            <a:endParaRPr lang="en-US" dirty="0" smtClean="0"/>
          </a:p>
          <a:p>
            <a:pPr marL="0" indent="0">
              <a:buNone/>
            </a:pPr>
            <a:r>
              <a:rPr lang="en-US" sz="2800" dirty="0" smtClean="0"/>
              <a:t>Protection # </a:t>
            </a:r>
            <a:endParaRPr lang="en-US" sz="2800" dirty="0"/>
          </a:p>
        </p:txBody>
      </p:sp>
      <p:sp>
        <p:nvSpPr>
          <p:cNvPr id="4" name="Rectangular Callout 3"/>
          <p:cNvSpPr/>
          <p:nvPr/>
        </p:nvSpPr>
        <p:spPr>
          <a:xfrm>
            <a:off x="4572000" y="1752600"/>
            <a:ext cx="1447800" cy="457200"/>
          </a:xfrm>
          <a:prstGeom prst="wedgeRectCallout">
            <a:avLst>
              <a:gd name="adj1" fmla="val -32111"/>
              <a:gd name="adj2" fmla="val 122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reducing</a:t>
            </a:r>
            <a:endParaRPr lang="en-US" dirty="0"/>
          </a:p>
        </p:txBody>
      </p:sp>
      <p:sp>
        <p:nvSpPr>
          <p:cNvPr id="5" name="Rectangular Callout 4"/>
          <p:cNvSpPr/>
          <p:nvPr/>
        </p:nvSpPr>
        <p:spPr>
          <a:xfrm>
            <a:off x="7679871" y="2362200"/>
            <a:ext cx="990600" cy="533400"/>
          </a:xfrm>
          <a:prstGeom prst="wedgeRectCallout">
            <a:avLst>
              <a:gd name="adj1" fmla="val -40613"/>
              <a:gd name="adj2" fmla="val 12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ask</a:t>
            </a:r>
            <a:endParaRPr lang="en-US" dirty="0"/>
          </a:p>
        </p:txBody>
      </p:sp>
      <p:sp>
        <p:nvSpPr>
          <p:cNvPr id="6" name="Rectangular Callout 5"/>
          <p:cNvSpPr/>
          <p:nvPr/>
        </p:nvSpPr>
        <p:spPr>
          <a:xfrm>
            <a:off x="3178629" y="4669581"/>
            <a:ext cx="1219200" cy="914400"/>
          </a:xfrm>
          <a:prstGeom prst="wedgeRectCallout">
            <a:avLst>
              <a:gd name="adj1" fmla="val 64882"/>
              <a:gd name="adj2" fmla="val -82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fix</a:t>
            </a:r>
            <a:endParaRPr lang="en-US" dirty="0"/>
          </a:p>
        </p:txBody>
      </p:sp>
      <p:sp>
        <p:nvSpPr>
          <p:cNvPr id="7" name="Rectangular Callout 6"/>
          <p:cNvSpPr/>
          <p:nvPr/>
        </p:nvSpPr>
        <p:spPr>
          <a:xfrm>
            <a:off x="7086600" y="4582495"/>
            <a:ext cx="1600200" cy="990600"/>
          </a:xfrm>
          <a:prstGeom prst="wedgeRectCallout">
            <a:avLst>
              <a:gd name="adj1" fmla="val -79336"/>
              <a:gd name="adj2" fmla="val -63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complaints</a:t>
            </a:r>
            <a:endParaRPr lang="en-US" dirty="0"/>
          </a:p>
        </p:txBody>
      </p:sp>
      <p:sp>
        <p:nvSpPr>
          <p:cNvPr id="8" name="TextBox 7"/>
          <p:cNvSpPr txBox="1"/>
          <p:nvPr/>
        </p:nvSpPr>
        <p:spPr>
          <a:xfrm>
            <a:off x="2307772" y="5421086"/>
            <a:ext cx="914400" cy="369332"/>
          </a:xfrm>
          <a:prstGeom prst="rect">
            <a:avLst/>
          </a:prstGeom>
          <a:noFill/>
        </p:spPr>
        <p:txBody>
          <a:bodyPr wrap="square" rtlCol="0">
            <a:spAutoFit/>
          </a:bodyPr>
          <a:lstStyle/>
          <a:p>
            <a:r>
              <a:rPr lang="en-US" dirty="0" smtClean="0"/>
              <a:t>3, 15</a:t>
            </a:r>
            <a:endParaRPr lang="en-US" dirty="0"/>
          </a:p>
        </p:txBody>
      </p:sp>
      <p:sp>
        <p:nvSpPr>
          <p:cNvPr id="9" name="TextBox 8"/>
          <p:cNvSpPr txBox="1"/>
          <p:nvPr/>
        </p:nvSpPr>
        <p:spPr>
          <a:xfrm>
            <a:off x="3788229" y="2514600"/>
            <a:ext cx="1621971" cy="523220"/>
          </a:xfrm>
          <a:prstGeom prst="rect">
            <a:avLst/>
          </a:prstGeom>
          <a:noFill/>
        </p:spPr>
        <p:txBody>
          <a:bodyPr wrap="square" rtlCol="0">
            <a:spAutoFit/>
          </a:bodyPr>
          <a:lstStyle/>
          <a:p>
            <a:r>
              <a:rPr lang="en-US" sz="2800" b="1" dirty="0" smtClean="0"/>
              <a:t>abridging</a:t>
            </a:r>
            <a:endParaRPr lang="en-US" sz="2800" b="1" dirty="0"/>
          </a:p>
        </p:txBody>
      </p:sp>
      <p:sp>
        <p:nvSpPr>
          <p:cNvPr id="10" name="TextBox 9"/>
          <p:cNvSpPr txBox="1"/>
          <p:nvPr/>
        </p:nvSpPr>
        <p:spPr>
          <a:xfrm>
            <a:off x="6868885" y="3352800"/>
            <a:ext cx="1621971" cy="523220"/>
          </a:xfrm>
          <a:prstGeom prst="rect">
            <a:avLst/>
          </a:prstGeom>
          <a:noFill/>
        </p:spPr>
        <p:txBody>
          <a:bodyPr wrap="square" rtlCol="0">
            <a:spAutoFit/>
          </a:bodyPr>
          <a:lstStyle/>
          <a:p>
            <a:r>
              <a:rPr lang="en-US" sz="2800" b="1" dirty="0" smtClean="0"/>
              <a:t>petition</a:t>
            </a:r>
            <a:endParaRPr lang="en-US" sz="2800" b="1" dirty="0"/>
          </a:p>
        </p:txBody>
      </p:sp>
      <p:sp>
        <p:nvSpPr>
          <p:cNvPr id="11" name="TextBox 10"/>
          <p:cNvSpPr txBox="1"/>
          <p:nvPr/>
        </p:nvSpPr>
        <p:spPr>
          <a:xfrm>
            <a:off x="4038600" y="3843010"/>
            <a:ext cx="1371599" cy="523220"/>
          </a:xfrm>
          <a:prstGeom prst="rect">
            <a:avLst/>
          </a:prstGeom>
          <a:noFill/>
        </p:spPr>
        <p:txBody>
          <a:bodyPr wrap="square" rtlCol="0">
            <a:spAutoFit/>
          </a:bodyPr>
          <a:lstStyle/>
          <a:p>
            <a:r>
              <a:rPr lang="en-US" sz="2800" b="1" dirty="0" smtClean="0"/>
              <a:t>redress</a:t>
            </a:r>
            <a:endParaRPr lang="en-US" sz="2800" b="1" dirty="0"/>
          </a:p>
        </p:txBody>
      </p:sp>
      <p:sp>
        <p:nvSpPr>
          <p:cNvPr id="12" name="TextBox 11"/>
          <p:cNvSpPr txBox="1"/>
          <p:nvPr/>
        </p:nvSpPr>
        <p:spPr>
          <a:xfrm>
            <a:off x="5851070" y="3843010"/>
            <a:ext cx="2035630" cy="523220"/>
          </a:xfrm>
          <a:prstGeom prst="rect">
            <a:avLst/>
          </a:prstGeom>
          <a:noFill/>
        </p:spPr>
        <p:txBody>
          <a:bodyPr wrap="square" rtlCol="0">
            <a:spAutoFit/>
          </a:bodyPr>
          <a:lstStyle/>
          <a:p>
            <a:r>
              <a:rPr lang="en-US" sz="2800" b="1" dirty="0"/>
              <a:t>g</a:t>
            </a:r>
            <a:r>
              <a:rPr lang="en-US" sz="2800" b="1" dirty="0" smtClean="0"/>
              <a:t>rievances.</a:t>
            </a:r>
            <a:endParaRPr lang="en-US"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4339607"/>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86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mph" presetSubtype="2" fill="hold" grpId="0" nodeType="withEffect">
                                  <p:stCondLst>
                                    <p:cond delay="0"/>
                                  </p:stCondLst>
                                  <p:childTnLst>
                                    <p:animClr clrSpc="rgb" dir="cw">
                                      <p:cBhvr>
                                        <p:cTn id="9" dur="2000" fill="hold"/>
                                        <p:tgtEl>
                                          <p:spTgt spid="9"/>
                                        </p:tgtEl>
                                        <p:attrNameLst>
                                          <p:attrName>fillcolor</p:attrName>
                                        </p:attrNameLst>
                                      </p:cBhvr>
                                      <p:to>
                                        <a:srgbClr val="FFFF00"/>
                                      </p:to>
                                    </p:animClr>
                                    <p:set>
                                      <p:cBhvr>
                                        <p:cTn id="10" dur="2000" fill="hold"/>
                                        <p:tgtEl>
                                          <p:spTgt spid="9"/>
                                        </p:tgtEl>
                                        <p:attrNameLst>
                                          <p:attrName>fill.type</p:attrName>
                                        </p:attrNameLst>
                                      </p:cBhvr>
                                      <p:to>
                                        <p:strVal val="solid"/>
                                      </p:to>
                                    </p:set>
                                    <p:set>
                                      <p:cBhvr>
                                        <p:cTn id="11" dur="2000" fill="hold"/>
                                        <p:tgtEl>
                                          <p:spTgt spid="9"/>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 presetClass="emph" presetSubtype="2" fill="hold" nodeType="withEffect">
                                  <p:stCondLst>
                                    <p:cond delay="0"/>
                                  </p:stCondLst>
                                  <p:childTnLst>
                                    <p:animClr clrSpc="rgb" dir="cw">
                                      <p:cBhvr>
                                        <p:cTn id="18" dur="2000" fill="hold"/>
                                        <p:tgtEl>
                                          <p:spTgt spid="10"/>
                                        </p:tgtEl>
                                        <p:attrNameLst>
                                          <p:attrName>fillcolor</p:attrName>
                                        </p:attrNameLst>
                                      </p:cBhvr>
                                      <p:to>
                                        <a:srgbClr val="FFFF00"/>
                                      </p:to>
                                    </p:animClr>
                                    <p:set>
                                      <p:cBhvr>
                                        <p:cTn id="19" dur="2000" fill="hold"/>
                                        <p:tgtEl>
                                          <p:spTgt spid="10"/>
                                        </p:tgtEl>
                                        <p:attrNameLst>
                                          <p:attrName>fill.type</p:attrName>
                                        </p:attrNameLst>
                                      </p:cBhvr>
                                      <p:to>
                                        <p:strVal val="solid"/>
                                      </p:to>
                                    </p:set>
                                    <p:set>
                                      <p:cBhvr>
                                        <p:cTn id="20" dur="2000" fill="hold"/>
                                        <p:tgtEl>
                                          <p:spTgt spid="1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mph" presetSubtype="2" fill="hold" nodeType="withEffect">
                                  <p:stCondLst>
                                    <p:cond delay="0"/>
                                  </p:stCondLst>
                                  <p:childTnLst>
                                    <p:animClr clrSpc="rgb" dir="cw">
                                      <p:cBhvr>
                                        <p:cTn id="27" dur="2000" fill="hold"/>
                                        <p:tgtEl>
                                          <p:spTgt spid="11"/>
                                        </p:tgtEl>
                                        <p:attrNameLst>
                                          <p:attrName>fillcolor</p:attrName>
                                        </p:attrNameLst>
                                      </p:cBhvr>
                                      <p:to>
                                        <a:srgbClr val="FFFF0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 presetClass="emph" presetSubtype="2" fill="hold" grpId="0" nodeType="withEffect">
                                  <p:stCondLst>
                                    <p:cond delay="0"/>
                                  </p:stCondLst>
                                  <p:childTnLst>
                                    <p:animClr clrSpc="rgb" dir="cw">
                                      <p:cBhvr>
                                        <p:cTn id="36" dur="2000" fill="hold"/>
                                        <p:tgtEl>
                                          <p:spTgt spid="12"/>
                                        </p:tgtEl>
                                        <p:attrNameLst>
                                          <p:attrName>fillcolor</p:attrName>
                                        </p:attrNameLst>
                                      </p:cBhvr>
                                      <p:to>
                                        <a:srgbClr val="FFFF00"/>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You’ve Got Rights! Activity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4240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29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3B8B496-33A4-4DC0-9B45-4F98FE967676}"/>
                                            </p:graphicEl>
                                          </p:spTgt>
                                        </p:tgtEl>
                                        <p:attrNameLst>
                                          <p:attrName>style.visibility</p:attrName>
                                        </p:attrNameLst>
                                      </p:cBhvr>
                                      <p:to>
                                        <p:strVal val="visible"/>
                                      </p:to>
                                    </p:set>
                                    <p:animEffect transition="in" filter="fade">
                                      <p:cBhvr>
                                        <p:cTn id="7" dur="500"/>
                                        <p:tgtEl>
                                          <p:spTgt spid="4">
                                            <p:graphicEl>
                                              <a:dgm id="{A3B8B496-33A4-4DC0-9B45-4F98FE96767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21EC7B2-6D37-4103-A8DA-1928140E20E2}"/>
                                            </p:graphicEl>
                                          </p:spTgt>
                                        </p:tgtEl>
                                        <p:attrNameLst>
                                          <p:attrName>style.visibility</p:attrName>
                                        </p:attrNameLst>
                                      </p:cBhvr>
                                      <p:to>
                                        <p:strVal val="visible"/>
                                      </p:to>
                                    </p:set>
                                    <p:animEffect transition="in" filter="fade">
                                      <p:cBhvr>
                                        <p:cTn id="12" dur="500"/>
                                        <p:tgtEl>
                                          <p:spTgt spid="4">
                                            <p:graphicEl>
                                              <a:dgm id="{521EC7B2-6D37-4103-A8DA-1928140E20E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E392CE5-E9DF-4EC6-ACC3-715B96B3D9CC}"/>
                                            </p:graphicEl>
                                          </p:spTgt>
                                        </p:tgtEl>
                                        <p:attrNameLst>
                                          <p:attrName>style.visibility</p:attrName>
                                        </p:attrNameLst>
                                      </p:cBhvr>
                                      <p:to>
                                        <p:strVal val="visible"/>
                                      </p:to>
                                    </p:set>
                                    <p:animEffect transition="in" filter="fade">
                                      <p:cBhvr>
                                        <p:cTn id="17" dur="500"/>
                                        <p:tgtEl>
                                          <p:spTgt spid="4">
                                            <p:graphicEl>
                                              <a:dgm id="{8E392CE5-E9DF-4EC6-ACC3-715B96B3D9C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9158BC0-780E-4271-B48A-05BED67D4D6F}"/>
                                            </p:graphicEl>
                                          </p:spTgt>
                                        </p:tgtEl>
                                        <p:attrNameLst>
                                          <p:attrName>style.visibility</p:attrName>
                                        </p:attrNameLst>
                                      </p:cBhvr>
                                      <p:to>
                                        <p:strVal val="visible"/>
                                      </p:to>
                                    </p:set>
                                    <p:animEffect transition="in" filter="fade">
                                      <p:cBhvr>
                                        <p:cTn id="22" dur="500"/>
                                        <p:tgtEl>
                                          <p:spTgt spid="4">
                                            <p:graphicEl>
                                              <a:dgm id="{19158BC0-780E-4271-B48A-05BED67D4D6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4CEBCCE-C559-4486-9F35-B20DF39E3EEB}"/>
                                            </p:graphicEl>
                                          </p:spTgt>
                                        </p:tgtEl>
                                        <p:attrNameLst>
                                          <p:attrName>style.visibility</p:attrName>
                                        </p:attrNameLst>
                                      </p:cBhvr>
                                      <p:to>
                                        <p:strVal val="visible"/>
                                      </p:to>
                                    </p:set>
                                    <p:animEffect transition="in" filter="fade">
                                      <p:cBhvr>
                                        <p:cTn id="27" dur="500"/>
                                        <p:tgtEl>
                                          <p:spTgt spid="4">
                                            <p:graphicEl>
                                              <a:dgm id="{44CEBCCE-C559-4486-9F35-B20DF39E3EE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011187BB-3EB5-4606-961E-E91A9465DF63}"/>
                                            </p:graphicEl>
                                          </p:spTgt>
                                        </p:tgtEl>
                                        <p:attrNameLst>
                                          <p:attrName>style.visibility</p:attrName>
                                        </p:attrNameLst>
                                      </p:cBhvr>
                                      <p:to>
                                        <p:strVal val="visible"/>
                                      </p:to>
                                    </p:set>
                                    <p:animEffect transition="in" filter="fade">
                                      <p:cBhvr>
                                        <p:cTn id="32" dur="500"/>
                                        <p:tgtEl>
                                          <p:spTgt spid="4">
                                            <p:graphicEl>
                                              <a:dgm id="{011187BB-3EB5-4606-961E-E91A9465DF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You’ve Got Rights! Activity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88339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8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3B8B496-33A4-4DC0-9B45-4F98FE967676}"/>
                                            </p:graphicEl>
                                          </p:spTgt>
                                        </p:tgtEl>
                                        <p:attrNameLst>
                                          <p:attrName>style.visibility</p:attrName>
                                        </p:attrNameLst>
                                      </p:cBhvr>
                                      <p:to>
                                        <p:strVal val="visible"/>
                                      </p:to>
                                    </p:set>
                                    <p:animEffect transition="in" filter="fade">
                                      <p:cBhvr>
                                        <p:cTn id="7" dur="500"/>
                                        <p:tgtEl>
                                          <p:spTgt spid="4">
                                            <p:graphicEl>
                                              <a:dgm id="{A3B8B496-33A4-4DC0-9B45-4F98FE96767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21EC7B2-6D37-4103-A8DA-1928140E20E2}"/>
                                            </p:graphicEl>
                                          </p:spTgt>
                                        </p:tgtEl>
                                        <p:attrNameLst>
                                          <p:attrName>style.visibility</p:attrName>
                                        </p:attrNameLst>
                                      </p:cBhvr>
                                      <p:to>
                                        <p:strVal val="visible"/>
                                      </p:to>
                                    </p:set>
                                    <p:animEffect transition="in" filter="fade">
                                      <p:cBhvr>
                                        <p:cTn id="12" dur="500"/>
                                        <p:tgtEl>
                                          <p:spTgt spid="4">
                                            <p:graphicEl>
                                              <a:dgm id="{521EC7B2-6D37-4103-A8DA-1928140E20E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E392CE5-E9DF-4EC6-ACC3-715B96B3D9CC}"/>
                                            </p:graphicEl>
                                          </p:spTgt>
                                        </p:tgtEl>
                                        <p:attrNameLst>
                                          <p:attrName>style.visibility</p:attrName>
                                        </p:attrNameLst>
                                      </p:cBhvr>
                                      <p:to>
                                        <p:strVal val="visible"/>
                                      </p:to>
                                    </p:set>
                                    <p:animEffect transition="in" filter="fade">
                                      <p:cBhvr>
                                        <p:cTn id="17" dur="500"/>
                                        <p:tgtEl>
                                          <p:spTgt spid="4">
                                            <p:graphicEl>
                                              <a:dgm id="{8E392CE5-E9DF-4EC6-ACC3-715B96B3D9C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9158BC0-780E-4271-B48A-05BED67D4D6F}"/>
                                            </p:graphicEl>
                                          </p:spTgt>
                                        </p:tgtEl>
                                        <p:attrNameLst>
                                          <p:attrName>style.visibility</p:attrName>
                                        </p:attrNameLst>
                                      </p:cBhvr>
                                      <p:to>
                                        <p:strVal val="visible"/>
                                      </p:to>
                                    </p:set>
                                    <p:animEffect transition="in" filter="fade">
                                      <p:cBhvr>
                                        <p:cTn id="22" dur="500"/>
                                        <p:tgtEl>
                                          <p:spTgt spid="4">
                                            <p:graphicEl>
                                              <a:dgm id="{19158BC0-780E-4271-B48A-05BED67D4D6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4CEBCCE-C559-4486-9F35-B20DF39E3EEB}"/>
                                            </p:graphicEl>
                                          </p:spTgt>
                                        </p:tgtEl>
                                        <p:attrNameLst>
                                          <p:attrName>style.visibility</p:attrName>
                                        </p:attrNameLst>
                                      </p:cBhvr>
                                      <p:to>
                                        <p:strVal val="visible"/>
                                      </p:to>
                                    </p:set>
                                    <p:animEffect transition="in" filter="fade">
                                      <p:cBhvr>
                                        <p:cTn id="27" dur="500"/>
                                        <p:tgtEl>
                                          <p:spTgt spid="4">
                                            <p:graphicEl>
                                              <a:dgm id="{44CEBCCE-C559-4486-9F35-B20DF39E3EE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011187BB-3EB5-4606-961E-E91A9465DF63}"/>
                                            </p:graphicEl>
                                          </p:spTgt>
                                        </p:tgtEl>
                                        <p:attrNameLst>
                                          <p:attrName>style.visibility</p:attrName>
                                        </p:attrNameLst>
                                      </p:cBhvr>
                                      <p:to>
                                        <p:strVal val="visible"/>
                                      </p:to>
                                    </p:set>
                                    <p:animEffect transition="in" filter="fade">
                                      <p:cBhvr>
                                        <p:cTn id="32" dur="500"/>
                                        <p:tgtEl>
                                          <p:spTgt spid="4">
                                            <p:graphicEl>
                                              <a:dgm id="{011187BB-3EB5-4606-961E-E91A9465DF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You’ve Got Rights! Activity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44793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70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3B8B496-33A4-4DC0-9B45-4F98FE967676}"/>
                                            </p:graphicEl>
                                          </p:spTgt>
                                        </p:tgtEl>
                                        <p:attrNameLst>
                                          <p:attrName>style.visibility</p:attrName>
                                        </p:attrNameLst>
                                      </p:cBhvr>
                                      <p:to>
                                        <p:strVal val="visible"/>
                                      </p:to>
                                    </p:set>
                                    <p:animEffect transition="in" filter="fade">
                                      <p:cBhvr>
                                        <p:cTn id="7" dur="500"/>
                                        <p:tgtEl>
                                          <p:spTgt spid="4">
                                            <p:graphicEl>
                                              <a:dgm id="{A3B8B496-33A4-4DC0-9B45-4F98FE96767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21EC7B2-6D37-4103-A8DA-1928140E20E2}"/>
                                            </p:graphicEl>
                                          </p:spTgt>
                                        </p:tgtEl>
                                        <p:attrNameLst>
                                          <p:attrName>style.visibility</p:attrName>
                                        </p:attrNameLst>
                                      </p:cBhvr>
                                      <p:to>
                                        <p:strVal val="visible"/>
                                      </p:to>
                                    </p:set>
                                    <p:animEffect transition="in" filter="fade">
                                      <p:cBhvr>
                                        <p:cTn id="12" dur="500"/>
                                        <p:tgtEl>
                                          <p:spTgt spid="4">
                                            <p:graphicEl>
                                              <a:dgm id="{521EC7B2-6D37-4103-A8DA-1928140E20E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E392CE5-E9DF-4EC6-ACC3-715B96B3D9CC}"/>
                                            </p:graphicEl>
                                          </p:spTgt>
                                        </p:tgtEl>
                                        <p:attrNameLst>
                                          <p:attrName>style.visibility</p:attrName>
                                        </p:attrNameLst>
                                      </p:cBhvr>
                                      <p:to>
                                        <p:strVal val="visible"/>
                                      </p:to>
                                    </p:set>
                                    <p:animEffect transition="in" filter="fade">
                                      <p:cBhvr>
                                        <p:cTn id="17" dur="500"/>
                                        <p:tgtEl>
                                          <p:spTgt spid="4">
                                            <p:graphicEl>
                                              <a:dgm id="{8E392CE5-E9DF-4EC6-ACC3-715B96B3D9C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9158BC0-780E-4271-B48A-05BED67D4D6F}"/>
                                            </p:graphicEl>
                                          </p:spTgt>
                                        </p:tgtEl>
                                        <p:attrNameLst>
                                          <p:attrName>style.visibility</p:attrName>
                                        </p:attrNameLst>
                                      </p:cBhvr>
                                      <p:to>
                                        <p:strVal val="visible"/>
                                      </p:to>
                                    </p:set>
                                    <p:animEffect transition="in" filter="fade">
                                      <p:cBhvr>
                                        <p:cTn id="22" dur="500"/>
                                        <p:tgtEl>
                                          <p:spTgt spid="4">
                                            <p:graphicEl>
                                              <a:dgm id="{19158BC0-780E-4271-B48A-05BED67D4D6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4CEBCCE-C559-4486-9F35-B20DF39E3EEB}"/>
                                            </p:graphicEl>
                                          </p:spTgt>
                                        </p:tgtEl>
                                        <p:attrNameLst>
                                          <p:attrName>style.visibility</p:attrName>
                                        </p:attrNameLst>
                                      </p:cBhvr>
                                      <p:to>
                                        <p:strVal val="visible"/>
                                      </p:to>
                                    </p:set>
                                    <p:animEffect transition="in" filter="fade">
                                      <p:cBhvr>
                                        <p:cTn id="27" dur="500"/>
                                        <p:tgtEl>
                                          <p:spTgt spid="4">
                                            <p:graphicEl>
                                              <a:dgm id="{44CEBCCE-C559-4486-9F35-B20DF39E3EE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011187BB-3EB5-4606-961E-E91A9465DF63}"/>
                                            </p:graphicEl>
                                          </p:spTgt>
                                        </p:tgtEl>
                                        <p:attrNameLst>
                                          <p:attrName>style.visibility</p:attrName>
                                        </p:attrNameLst>
                                      </p:cBhvr>
                                      <p:to>
                                        <p:strVal val="visible"/>
                                      </p:to>
                                    </p:set>
                                    <p:animEffect transition="in" filter="fade">
                                      <p:cBhvr>
                                        <p:cTn id="32" dur="500"/>
                                        <p:tgtEl>
                                          <p:spTgt spid="4">
                                            <p:graphicEl>
                                              <a:dgm id="{011187BB-3EB5-4606-961E-E91A9465DF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You’ve Got Rights! Activity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63473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7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3B8B496-33A4-4DC0-9B45-4F98FE967676}"/>
                                            </p:graphicEl>
                                          </p:spTgt>
                                        </p:tgtEl>
                                        <p:attrNameLst>
                                          <p:attrName>style.visibility</p:attrName>
                                        </p:attrNameLst>
                                      </p:cBhvr>
                                      <p:to>
                                        <p:strVal val="visible"/>
                                      </p:to>
                                    </p:set>
                                    <p:animEffect transition="in" filter="fade">
                                      <p:cBhvr>
                                        <p:cTn id="7" dur="500"/>
                                        <p:tgtEl>
                                          <p:spTgt spid="4">
                                            <p:graphicEl>
                                              <a:dgm id="{A3B8B496-33A4-4DC0-9B45-4F98FE96767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21EC7B2-6D37-4103-A8DA-1928140E20E2}"/>
                                            </p:graphicEl>
                                          </p:spTgt>
                                        </p:tgtEl>
                                        <p:attrNameLst>
                                          <p:attrName>style.visibility</p:attrName>
                                        </p:attrNameLst>
                                      </p:cBhvr>
                                      <p:to>
                                        <p:strVal val="visible"/>
                                      </p:to>
                                    </p:set>
                                    <p:animEffect transition="in" filter="fade">
                                      <p:cBhvr>
                                        <p:cTn id="12" dur="500"/>
                                        <p:tgtEl>
                                          <p:spTgt spid="4">
                                            <p:graphicEl>
                                              <a:dgm id="{521EC7B2-6D37-4103-A8DA-1928140E20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a:t>
            </a:r>
            <a:endParaRPr lang="en-US" dirty="0"/>
          </a:p>
        </p:txBody>
      </p:sp>
      <p:sp>
        <p:nvSpPr>
          <p:cNvPr id="3" name="Content Placeholder 2"/>
          <p:cNvSpPr>
            <a:spLocks noGrp="1"/>
          </p:cNvSpPr>
          <p:nvPr>
            <p:ph idx="1"/>
          </p:nvPr>
        </p:nvSpPr>
        <p:spPr/>
        <p:txBody>
          <a:bodyPr/>
          <a:lstStyle/>
          <a:p>
            <a:pPr marL="0" indent="0">
              <a:buNone/>
            </a:pPr>
            <a:r>
              <a:rPr lang="en-US" dirty="0" smtClean="0"/>
              <a:t>A well regulated militia, being necessary to the security of a free         , the right of the people to kee</a:t>
            </a:r>
            <a:r>
              <a:rPr lang="en-US" dirty="0"/>
              <a:t>p</a:t>
            </a:r>
            <a:r>
              <a:rPr lang="en-US" dirty="0" smtClean="0"/>
              <a:t> and bear arms, shall not be</a:t>
            </a:r>
            <a:endParaRPr lang="en-US" dirty="0"/>
          </a:p>
          <a:p>
            <a:pPr marL="0" indent="0">
              <a:buNone/>
            </a:pPr>
            <a:endParaRPr lang="en-US" dirty="0" smtClean="0"/>
          </a:p>
          <a:p>
            <a:pPr marL="0" indent="0">
              <a:buNone/>
            </a:pPr>
            <a:endParaRPr lang="en-US" dirty="0" smtClean="0"/>
          </a:p>
          <a:p>
            <a:pPr marL="0" indent="0">
              <a:buNone/>
            </a:pPr>
            <a:r>
              <a:rPr lang="en-US" dirty="0" smtClean="0"/>
              <a:t>Protection # </a:t>
            </a:r>
            <a:endParaRPr lang="en-US" dirty="0"/>
          </a:p>
        </p:txBody>
      </p:sp>
      <p:sp>
        <p:nvSpPr>
          <p:cNvPr id="4" name="Rectangular Callout 3"/>
          <p:cNvSpPr/>
          <p:nvPr/>
        </p:nvSpPr>
        <p:spPr>
          <a:xfrm>
            <a:off x="2133600" y="2667000"/>
            <a:ext cx="1447800" cy="723900"/>
          </a:xfrm>
          <a:prstGeom prst="wedgeRectCallout">
            <a:avLst>
              <a:gd name="adj1" fmla="val 70144"/>
              <a:gd name="adj2" fmla="val -61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country</a:t>
            </a:r>
            <a:endParaRPr lang="en-US" dirty="0"/>
          </a:p>
        </p:txBody>
      </p:sp>
      <p:sp>
        <p:nvSpPr>
          <p:cNvPr id="5" name="Rectangular Callout 4"/>
          <p:cNvSpPr/>
          <p:nvPr/>
        </p:nvSpPr>
        <p:spPr>
          <a:xfrm>
            <a:off x="6400800" y="3390900"/>
            <a:ext cx="1600200" cy="571500"/>
          </a:xfrm>
          <a:prstGeom prst="wedgeRectCallout">
            <a:avLst>
              <a:gd name="adj1" fmla="val 3657"/>
              <a:gd name="adj2" fmla="val -101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violated</a:t>
            </a:r>
            <a:endParaRPr lang="en-US" dirty="0"/>
          </a:p>
        </p:txBody>
      </p:sp>
      <p:sp>
        <p:nvSpPr>
          <p:cNvPr id="6" name="TextBox 5"/>
          <p:cNvSpPr txBox="1"/>
          <p:nvPr/>
        </p:nvSpPr>
        <p:spPr>
          <a:xfrm>
            <a:off x="2647950" y="4441371"/>
            <a:ext cx="419100" cy="369332"/>
          </a:xfrm>
          <a:prstGeom prst="rect">
            <a:avLst/>
          </a:prstGeom>
          <a:noFill/>
        </p:spPr>
        <p:txBody>
          <a:bodyPr wrap="square" rtlCol="0">
            <a:spAutoFit/>
          </a:bodyPr>
          <a:lstStyle/>
          <a:p>
            <a:r>
              <a:rPr lang="en-US" dirty="0" smtClean="0"/>
              <a:t>1</a:t>
            </a:r>
            <a:endParaRPr lang="en-US" dirty="0"/>
          </a:p>
        </p:txBody>
      </p:sp>
      <p:sp>
        <p:nvSpPr>
          <p:cNvPr id="7" name="TextBox 6"/>
          <p:cNvSpPr txBox="1"/>
          <p:nvPr/>
        </p:nvSpPr>
        <p:spPr>
          <a:xfrm>
            <a:off x="3352800" y="2111123"/>
            <a:ext cx="914400" cy="523220"/>
          </a:xfrm>
          <a:prstGeom prst="rect">
            <a:avLst/>
          </a:prstGeom>
          <a:noFill/>
        </p:spPr>
        <p:txBody>
          <a:bodyPr wrap="square" rtlCol="0">
            <a:spAutoFit/>
          </a:bodyPr>
          <a:lstStyle/>
          <a:p>
            <a:r>
              <a:rPr lang="en-US" sz="2800" b="1" dirty="0" smtClean="0"/>
              <a:t>state</a:t>
            </a:r>
            <a:endParaRPr lang="en-US" sz="2800" b="1" dirty="0"/>
          </a:p>
        </p:txBody>
      </p:sp>
      <p:sp>
        <p:nvSpPr>
          <p:cNvPr id="8" name="TextBox 7"/>
          <p:cNvSpPr txBox="1"/>
          <p:nvPr/>
        </p:nvSpPr>
        <p:spPr>
          <a:xfrm>
            <a:off x="5943600" y="2621263"/>
            <a:ext cx="1676400" cy="523220"/>
          </a:xfrm>
          <a:prstGeom prst="rect">
            <a:avLst/>
          </a:prstGeom>
          <a:noFill/>
        </p:spPr>
        <p:txBody>
          <a:bodyPr wrap="square" rtlCol="0">
            <a:spAutoFit/>
          </a:bodyPr>
          <a:lstStyle/>
          <a:p>
            <a:r>
              <a:rPr lang="en-US" sz="2800" b="1" dirty="0"/>
              <a:t>i</a:t>
            </a:r>
            <a:r>
              <a:rPr lang="en-US" sz="2800" b="1" dirty="0" smtClean="0"/>
              <a:t>nfringed.</a:t>
            </a:r>
            <a:endParaRPr lang="en-US" sz="2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914" y="3676650"/>
            <a:ext cx="2895600" cy="249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9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mph" presetSubtype="2" fill="hold" nodeType="withEffect">
                                  <p:stCondLst>
                                    <p:cond delay="0"/>
                                  </p:stCondLst>
                                  <p:childTnLst>
                                    <p:animClr clrSpc="rgb" dir="cw">
                                      <p:cBhvr>
                                        <p:cTn id="9" dur="2000" fill="hold"/>
                                        <p:tgtEl>
                                          <p:spTgt spid="7"/>
                                        </p:tgtEl>
                                        <p:attrNameLst>
                                          <p:attrName>fillcolor</p:attrName>
                                        </p:attrNameLst>
                                      </p:cBhvr>
                                      <p:to>
                                        <a:srgbClr val="FFFF00"/>
                                      </p:to>
                                    </p:animClr>
                                    <p:set>
                                      <p:cBhvr>
                                        <p:cTn id="10" dur="2000" fill="hold"/>
                                        <p:tgtEl>
                                          <p:spTgt spid="7"/>
                                        </p:tgtEl>
                                        <p:attrNameLst>
                                          <p:attrName>fill.type</p:attrName>
                                        </p:attrNameLst>
                                      </p:cBhvr>
                                      <p:to>
                                        <p:strVal val="solid"/>
                                      </p:to>
                                    </p:set>
                                    <p:set>
                                      <p:cBhvr>
                                        <p:cTn id="11" dur="2000" fill="hold"/>
                                        <p:tgtEl>
                                          <p:spTgt spid="7"/>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 presetClass="emph" presetSubtype="2" fill="hold" nodeType="withEffect">
                                  <p:stCondLst>
                                    <p:cond delay="0"/>
                                  </p:stCondLst>
                                  <p:childTnLst>
                                    <p:animClr clrSpc="rgb" dir="cw">
                                      <p:cBhvr>
                                        <p:cTn id="18" dur="2000" fill="hold"/>
                                        <p:tgtEl>
                                          <p:spTgt spid="8"/>
                                        </p:tgtEl>
                                        <p:attrNameLst>
                                          <p:attrName>fillcolor</p:attrName>
                                        </p:attrNameLst>
                                      </p:cBhvr>
                                      <p:to>
                                        <a:srgbClr val="FFFF00"/>
                                      </p:to>
                                    </p:animClr>
                                    <p:set>
                                      <p:cBhvr>
                                        <p:cTn id="19" dur="2000" fill="hold"/>
                                        <p:tgtEl>
                                          <p:spTgt spid="8"/>
                                        </p:tgtEl>
                                        <p:attrNameLst>
                                          <p:attrName>fill.type</p:attrName>
                                        </p:attrNameLst>
                                      </p:cBhvr>
                                      <p:to>
                                        <p:strVal val="solid"/>
                                      </p:to>
                                    </p:set>
                                    <p:set>
                                      <p:cBhvr>
                                        <p:cTn id="20" dur="2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3</a:t>
            </a:r>
            <a:endParaRPr lang="en-US" dirty="0"/>
          </a:p>
        </p:txBody>
      </p:sp>
      <p:sp>
        <p:nvSpPr>
          <p:cNvPr id="3" name="Content Placeholder 2"/>
          <p:cNvSpPr>
            <a:spLocks noGrp="1"/>
          </p:cNvSpPr>
          <p:nvPr>
            <p:ph idx="1"/>
          </p:nvPr>
        </p:nvSpPr>
        <p:spPr/>
        <p:txBody>
          <a:bodyPr/>
          <a:lstStyle/>
          <a:p>
            <a:pPr marL="0" indent="0">
              <a:buNone/>
            </a:pPr>
            <a:r>
              <a:rPr lang="en-US" dirty="0" smtClean="0"/>
              <a:t>No soldier shall, in time of peace be </a:t>
            </a:r>
          </a:p>
          <a:p>
            <a:pPr marL="0" indent="0">
              <a:buNone/>
            </a:pPr>
            <a:r>
              <a:rPr lang="en-US" dirty="0" smtClean="0"/>
              <a:t>in any house, without the consent of the owner…..</a:t>
            </a:r>
          </a:p>
          <a:p>
            <a:pPr marL="0" indent="0">
              <a:buNone/>
            </a:pPr>
            <a:endParaRPr lang="en-US" dirty="0"/>
          </a:p>
          <a:p>
            <a:pPr marL="0" indent="0">
              <a:buNone/>
            </a:pPr>
            <a:r>
              <a:rPr lang="en-US" dirty="0" smtClean="0"/>
              <a:t>Protection # </a:t>
            </a:r>
            <a:endParaRPr lang="en-US" dirty="0"/>
          </a:p>
        </p:txBody>
      </p:sp>
      <p:sp>
        <p:nvSpPr>
          <p:cNvPr id="4" name="Rectangular Callout 3"/>
          <p:cNvSpPr/>
          <p:nvPr/>
        </p:nvSpPr>
        <p:spPr>
          <a:xfrm>
            <a:off x="6553200" y="2520043"/>
            <a:ext cx="1371600" cy="685800"/>
          </a:xfrm>
          <a:prstGeom prst="wedgeRectCallout">
            <a:avLst>
              <a:gd name="adj1" fmla="val 28373"/>
              <a:gd name="adj2" fmla="val -113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housed</a:t>
            </a:r>
            <a:endParaRPr lang="en-US" dirty="0"/>
          </a:p>
        </p:txBody>
      </p:sp>
      <p:sp>
        <p:nvSpPr>
          <p:cNvPr id="5" name="TextBox 4"/>
          <p:cNvSpPr txBox="1"/>
          <p:nvPr/>
        </p:nvSpPr>
        <p:spPr>
          <a:xfrm>
            <a:off x="2667000" y="3886200"/>
            <a:ext cx="914400" cy="369332"/>
          </a:xfrm>
          <a:prstGeom prst="rect">
            <a:avLst/>
          </a:prstGeom>
          <a:noFill/>
        </p:spPr>
        <p:txBody>
          <a:bodyPr wrap="square" rtlCol="0">
            <a:spAutoFit/>
          </a:bodyPr>
          <a:lstStyle/>
          <a:p>
            <a:r>
              <a:rPr lang="en-US" dirty="0" smtClean="0"/>
              <a:t>None</a:t>
            </a:r>
            <a:endParaRPr lang="en-US" dirty="0"/>
          </a:p>
        </p:txBody>
      </p:sp>
      <p:sp>
        <p:nvSpPr>
          <p:cNvPr id="6" name="TextBox 5"/>
          <p:cNvSpPr txBox="1"/>
          <p:nvPr/>
        </p:nvSpPr>
        <p:spPr>
          <a:xfrm>
            <a:off x="6477000" y="1676400"/>
            <a:ext cx="1828800" cy="523220"/>
          </a:xfrm>
          <a:prstGeom prst="rect">
            <a:avLst/>
          </a:prstGeom>
          <a:noFill/>
        </p:spPr>
        <p:txBody>
          <a:bodyPr wrap="square" rtlCol="0">
            <a:spAutoFit/>
          </a:bodyPr>
          <a:lstStyle/>
          <a:p>
            <a:r>
              <a:rPr lang="en-US" sz="2800" b="1" dirty="0" smtClean="0"/>
              <a:t>quartered</a:t>
            </a:r>
            <a:endParaRPr lang="en-US" sz="28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048000"/>
            <a:ext cx="281073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mph" presetSubtype="2" fill="hold" nodeType="withEffect">
                                  <p:stCondLst>
                                    <p:cond delay="0"/>
                                  </p:stCondLst>
                                  <p:childTnLst>
                                    <p:animClr clrSpc="rgb" dir="cw">
                                      <p:cBhvr>
                                        <p:cTn id="9" dur="2000" fill="hold"/>
                                        <p:tgtEl>
                                          <p:spTgt spid="6"/>
                                        </p:tgtEl>
                                        <p:attrNameLst>
                                          <p:attrName>fillcolor</p:attrName>
                                        </p:attrNameLst>
                                      </p:cBhvr>
                                      <p:to>
                                        <a:srgbClr val="FFFF00"/>
                                      </p:to>
                                    </p:animClr>
                                    <p:set>
                                      <p:cBhvr>
                                        <p:cTn id="10" dur="2000" fill="hold"/>
                                        <p:tgtEl>
                                          <p:spTgt spid="6"/>
                                        </p:tgtEl>
                                        <p:attrNameLst>
                                          <p:attrName>fill.type</p:attrName>
                                        </p:attrNameLst>
                                      </p:cBhvr>
                                      <p:to>
                                        <p:strVal val="solid"/>
                                      </p:to>
                                    </p:set>
                                    <p:set>
                                      <p:cBhvr>
                                        <p:cTn id="11" dur="2000" fill="hold"/>
                                        <p:tgtEl>
                                          <p:spTgt spid="6"/>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4</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right of the people to be secure in their persons, houses, papers, and             , against unreasonable searches and seizures, shall not be violated, and no warrants shall issue, but upon probable cause, supported by oath or affirmation, and particularly describing the place to be searched, and the persons or things to be seized.</a:t>
            </a:r>
          </a:p>
          <a:p>
            <a:pPr marL="0" indent="0">
              <a:buNone/>
            </a:pPr>
            <a:endParaRPr lang="en-US" dirty="0"/>
          </a:p>
          <a:p>
            <a:pPr marL="0" indent="0">
              <a:buNone/>
            </a:pPr>
            <a:r>
              <a:rPr lang="en-US" dirty="0" smtClean="0"/>
              <a:t>Protection # </a:t>
            </a:r>
            <a:endParaRPr lang="en-US" dirty="0"/>
          </a:p>
        </p:txBody>
      </p:sp>
      <p:sp>
        <p:nvSpPr>
          <p:cNvPr id="4" name="TextBox 3"/>
          <p:cNvSpPr txBox="1"/>
          <p:nvPr/>
        </p:nvSpPr>
        <p:spPr>
          <a:xfrm>
            <a:off x="2590800" y="5606534"/>
            <a:ext cx="533400" cy="369332"/>
          </a:xfrm>
          <a:prstGeom prst="rect">
            <a:avLst/>
          </a:prstGeom>
          <a:noFill/>
        </p:spPr>
        <p:txBody>
          <a:bodyPr wrap="square" rtlCol="0">
            <a:spAutoFit/>
          </a:bodyPr>
          <a:lstStyle/>
          <a:p>
            <a:r>
              <a:rPr lang="en-US" dirty="0" smtClean="0"/>
              <a:t>11</a:t>
            </a:r>
            <a:endParaRPr lang="en-US" dirty="0"/>
          </a:p>
        </p:txBody>
      </p:sp>
      <p:sp>
        <p:nvSpPr>
          <p:cNvPr id="5" name="Rectangular Callout 4"/>
          <p:cNvSpPr/>
          <p:nvPr/>
        </p:nvSpPr>
        <p:spPr>
          <a:xfrm>
            <a:off x="5943600" y="1371600"/>
            <a:ext cx="1066800" cy="609600"/>
          </a:xfrm>
          <a:prstGeom prst="wedgeRectCallout">
            <a:avLst>
              <a:gd name="adj1" fmla="val -58588"/>
              <a:gd name="adj2" fmla="val 85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things</a:t>
            </a:r>
            <a:endParaRPr lang="en-US" dirty="0"/>
          </a:p>
        </p:txBody>
      </p:sp>
      <p:sp>
        <p:nvSpPr>
          <p:cNvPr id="6" name="TextBox 5"/>
          <p:cNvSpPr txBox="1"/>
          <p:nvPr/>
        </p:nvSpPr>
        <p:spPr>
          <a:xfrm>
            <a:off x="5029200" y="2057400"/>
            <a:ext cx="1219200" cy="523220"/>
          </a:xfrm>
          <a:prstGeom prst="rect">
            <a:avLst/>
          </a:prstGeom>
          <a:noFill/>
        </p:spPr>
        <p:txBody>
          <a:bodyPr wrap="square" rtlCol="0">
            <a:spAutoFit/>
          </a:bodyPr>
          <a:lstStyle/>
          <a:p>
            <a:r>
              <a:rPr lang="en-US" sz="2800" b="1" dirty="0" smtClean="0"/>
              <a:t>effects</a:t>
            </a:r>
            <a:endParaRPr lang="en-US"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984" y="4865914"/>
            <a:ext cx="1858832" cy="185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5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mph" presetSubtype="2" fill="hold" nodeType="withEffect">
                                  <p:stCondLst>
                                    <p:cond delay="0"/>
                                  </p:stCondLst>
                                  <p:childTnLst>
                                    <p:animClr clrSpc="rgb" dir="cw">
                                      <p:cBhvr>
                                        <p:cTn id="9" dur="2000" fill="hold"/>
                                        <p:tgtEl>
                                          <p:spTgt spid="6"/>
                                        </p:tgtEl>
                                        <p:attrNameLst>
                                          <p:attrName>fillcolor</p:attrName>
                                        </p:attrNameLst>
                                      </p:cBhvr>
                                      <p:to>
                                        <a:srgbClr val="FFFF00"/>
                                      </p:to>
                                    </p:animClr>
                                    <p:set>
                                      <p:cBhvr>
                                        <p:cTn id="10" dur="2000" fill="hold"/>
                                        <p:tgtEl>
                                          <p:spTgt spid="6"/>
                                        </p:tgtEl>
                                        <p:attrNameLst>
                                          <p:attrName>fill.type</p:attrName>
                                        </p:attrNameLst>
                                      </p:cBhvr>
                                      <p:to>
                                        <p:strVal val="solid"/>
                                      </p:to>
                                    </p:set>
                                    <p:set>
                                      <p:cBhvr>
                                        <p:cTn id="11" dur="2000" fill="hold"/>
                                        <p:tgtEl>
                                          <p:spTgt spid="6"/>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5</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No person shall….be subject for the same                      	to be twice put in                 of life or limb; nor shall be                   in any criminal case to be witness against himself, nor be deprived of life, liberty, or property, without due process of law; nor shall private property be taken for public use, without        compensation.</a:t>
            </a:r>
          </a:p>
          <a:p>
            <a:pPr marL="0" indent="0">
              <a:buNone/>
            </a:pPr>
            <a:endParaRPr lang="en-US" dirty="0"/>
          </a:p>
          <a:p>
            <a:pPr marL="0" indent="0">
              <a:buNone/>
            </a:pPr>
            <a:r>
              <a:rPr lang="en-US" dirty="0" smtClean="0"/>
              <a:t>Protection # </a:t>
            </a:r>
            <a:endParaRPr lang="en-US" dirty="0"/>
          </a:p>
        </p:txBody>
      </p:sp>
      <p:sp>
        <p:nvSpPr>
          <p:cNvPr id="4" name="Rectangular Callout 3"/>
          <p:cNvSpPr/>
          <p:nvPr/>
        </p:nvSpPr>
        <p:spPr>
          <a:xfrm>
            <a:off x="1143000" y="1447800"/>
            <a:ext cx="1143000" cy="457200"/>
          </a:xfrm>
          <a:prstGeom prst="wedgeRectCallout">
            <a:avLst>
              <a:gd name="adj1" fmla="val -46547"/>
              <a:gd name="adj2" fmla="val 107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crime</a:t>
            </a:r>
            <a:endParaRPr lang="en-US" dirty="0"/>
          </a:p>
        </p:txBody>
      </p:sp>
      <p:sp>
        <p:nvSpPr>
          <p:cNvPr id="5" name="Rectangular Callout 4"/>
          <p:cNvSpPr/>
          <p:nvPr/>
        </p:nvSpPr>
        <p:spPr>
          <a:xfrm>
            <a:off x="5638800" y="1371600"/>
            <a:ext cx="1143000" cy="533400"/>
          </a:xfrm>
          <a:prstGeom prst="wedgeRectCallout">
            <a:avLst>
              <a:gd name="adj1" fmla="val -40833"/>
              <a:gd name="adj2" fmla="val 99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danger</a:t>
            </a:r>
            <a:endParaRPr lang="en-US" dirty="0"/>
          </a:p>
        </p:txBody>
      </p:sp>
      <p:sp>
        <p:nvSpPr>
          <p:cNvPr id="6" name="Rectangular Callout 5"/>
          <p:cNvSpPr/>
          <p:nvPr/>
        </p:nvSpPr>
        <p:spPr>
          <a:xfrm>
            <a:off x="4343400" y="2971800"/>
            <a:ext cx="990600" cy="533400"/>
          </a:xfrm>
          <a:prstGeom prst="wedgeRectCallout">
            <a:avLst>
              <a:gd name="adj1" fmla="val -69185"/>
              <a:gd name="adj2" fmla="val -61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forced</a:t>
            </a:r>
            <a:endParaRPr lang="en-US" dirty="0"/>
          </a:p>
        </p:txBody>
      </p:sp>
      <p:sp>
        <p:nvSpPr>
          <p:cNvPr id="7" name="Rectangular Callout 6"/>
          <p:cNvSpPr/>
          <p:nvPr/>
        </p:nvSpPr>
        <p:spPr>
          <a:xfrm>
            <a:off x="3124200" y="4991100"/>
            <a:ext cx="762000" cy="381000"/>
          </a:xfrm>
          <a:prstGeom prst="wedgeRectCallout">
            <a:avLst>
              <a:gd name="adj1" fmla="val -56547"/>
              <a:gd name="adj2" fmla="val -108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fair</a:t>
            </a:r>
            <a:endParaRPr lang="en-US" dirty="0"/>
          </a:p>
        </p:txBody>
      </p:sp>
      <p:sp>
        <p:nvSpPr>
          <p:cNvPr id="8" name="TextBox 7"/>
          <p:cNvSpPr txBox="1"/>
          <p:nvPr/>
        </p:nvSpPr>
        <p:spPr>
          <a:xfrm>
            <a:off x="2667000" y="5410200"/>
            <a:ext cx="457200" cy="369332"/>
          </a:xfrm>
          <a:prstGeom prst="rect">
            <a:avLst/>
          </a:prstGeom>
          <a:noFill/>
        </p:spPr>
        <p:txBody>
          <a:bodyPr wrap="square" rtlCol="0">
            <a:spAutoFit/>
          </a:bodyPr>
          <a:lstStyle/>
          <a:p>
            <a:r>
              <a:rPr lang="en-US" dirty="0" smtClean="0"/>
              <a:t>14</a:t>
            </a:r>
            <a:endParaRPr lang="en-US" dirty="0"/>
          </a:p>
        </p:txBody>
      </p:sp>
      <p:sp>
        <p:nvSpPr>
          <p:cNvPr id="9" name="TextBox 8"/>
          <p:cNvSpPr txBox="1"/>
          <p:nvPr/>
        </p:nvSpPr>
        <p:spPr>
          <a:xfrm>
            <a:off x="76200" y="2046514"/>
            <a:ext cx="1524000" cy="523220"/>
          </a:xfrm>
          <a:prstGeom prst="rect">
            <a:avLst/>
          </a:prstGeom>
          <a:noFill/>
        </p:spPr>
        <p:txBody>
          <a:bodyPr wrap="square" rtlCol="0">
            <a:spAutoFit/>
          </a:bodyPr>
          <a:lstStyle/>
          <a:p>
            <a:r>
              <a:rPr lang="en-US" sz="2800" b="1" dirty="0" smtClean="0"/>
              <a:t> offense</a:t>
            </a:r>
            <a:endParaRPr lang="en-US" sz="2800" b="1" dirty="0"/>
          </a:p>
        </p:txBody>
      </p:sp>
      <p:sp>
        <p:nvSpPr>
          <p:cNvPr id="10" name="TextBox 9"/>
          <p:cNvSpPr txBox="1"/>
          <p:nvPr/>
        </p:nvSpPr>
        <p:spPr>
          <a:xfrm>
            <a:off x="4419600" y="2046514"/>
            <a:ext cx="1524000" cy="523220"/>
          </a:xfrm>
          <a:prstGeom prst="rect">
            <a:avLst/>
          </a:prstGeom>
          <a:noFill/>
        </p:spPr>
        <p:txBody>
          <a:bodyPr wrap="square" rtlCol="0">
            <a:spAutoFit/>
          </a:bodyPr>
          <a:lstStyle/>
          <a:p>
            <a:r>
              <a:rPr lang="en-US" sz="2800" b="1" dirty="0" smtClean="0"/>
              <a:t>jeopardy</a:t>
            </a:r>
            <a:endParaRPr lang="en-US" sz="2800" b="1" dirty="0"/>
          </a:p>
        </p:txBody>
      </p:sp>
      <p:sp>
        <p:nvSpPr>
          <p:cNvPr id="11" name="TextBox 10"/>
          <p:cNvSpPr txBox="1"/>
          <p:nvPr/>
        </p:nvSpPr>
        <p:spPr>
          <a:xfrm>
            <a:off x="2438400" y="2469216"/>
            <a:ext cx="1905000" cy="523220"/>
          </a:xfrm>
          <a:prstGeom prst="rect">
            <a:avLst/>
          </a:prstGeom>
          <a:noFill/>
        </p:spPr>
        <p:txBody>
          <a:bodyPr wrap="square" rtlCol="0">
            <a:spAutoFit/>
          </a:bodyPr>
          <a:lstStyle/>
          <a:p>
            <a:r>
              <a:rPr lang="en-US" sz="2800" b="1" dirty="0" smtClean="0"/>
              <a:t> compelled</a:t>
            </a:r>
            <a:endParaRPr lang="en-US" sz="2800" b="1" dirty="0"/>
          </a:p>
        </p:txBody>
      </p:sp>
      <p:sp>
        <p:nvSpPr>
          <p:cNvPr id="12" name="TextBox 11"/>
          <p:cNvSpPr txBox="1"/>
          <p:nvPr/>
        </p:nvSpPr>
        <p:spPr>
          <a:xfrm>
            <a:off x="2552700" y="4277380"/>
            <a:ext cx="838200" cy="523220"/>
          </a:xfrm>
          <a:prstGeom prst="rect">
            <a:avLst/>
          </a:prstGeom>
          <a:noFill/>
        </p:spPr>
        <p:txBody>
          <a:bodyPr wrap="square" rtlCol="0">
            <a:spAutoFit/>
          </a:bodyPr>
          <a:lstStyle/>
          <a:p>
            <a:r>
              <a:rPr lang="en-US" sz="2800" b="1" dirty="0" smtClean="0"/>
              <a:t> just</a:t>
            </a:r>
            <a:endParaRPr lang="en-US" sz="2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4660735"/>
            <a:ext cx="15049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4457700"/>
            <a:ext cx="14097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77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mph" presetSubtype="2" fill="hold" nodeType="withEffect">
                                  <p:stCondLst>
                                    <p:cond delay="0"/>
                                  </p:stCondLst>
                                  <p:childTnLst>
                                    <p:animClr clrSpc="rgb" dir="cw">
                                      <p:cBhvr>
                                        <p:cTn id="9" dur="2000" fill="hold"/>
                                        <p:tgtEl>
                                          <p:spTgt spid="9"/>
                                        </p:tgtEl>
                                        <p:attrNameLst>
                                          <p:attrName>fillcolor</p:attrName>
                                        </p:attrNameLst>
                                      </p:cBhvr>
                                      <p:to>
                                        <a:srgbClr val="FFFF00"/>
                                      </p:to>
                                    </p:animClr>
                                    <p:set>
                                      <p:cBhvr>
                                        <p:cTn id="10" dur="2000" fill="hold"/>
                                        <p:tgtEl>
                                          <p:spTgt spid="9"/>
                                        </p:tgtEl>
                                        <p:attrNameLst>
                                          <p:attrName>fill.type</p:attrName>
                                        </p:attrNameLst>
                                      </p:cBhvr>
                                      <p:to>
                                        <p:strVal val="solid"/>
                                      </p:to>
                                    </p:set>
                                    <p:set>
                                      <p:cBhvr>
                                        <p:cTn id="11" dur="2000" fill="hold"/>
                                        <p:tgtEl>
                                          <p:spTgt spid="9"/>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 presetClass="emph" presetSubtype="2" fill="hold" nodeType="withEffect">
                                  <p:stCondLst>
                                    <p:cond delay="0"/>
                                  </p:stCondLst>
                                  <p:childTnLst>
                                    <p:animClr clrSpc="rgb" dir="cw">
                                      <p:cBhvr>
                                        <p:cTn id="18" dur="2000" fill="hold"/>
                                        <p:tgtEl>
                                          <p:spTgt spid="10"/>
                                        </p:tgtEl>
                                        <p:attrNameLst>
                                          <p:attrName>fillcolor</p:attrName>
                                        </p:attrNameLst>
                                      </p:cBhvr>
                                      <p:to>
                                        <a:srgbClr val="FFFF00"/>
                                      </p:to>
                                    </p:animClr>
                                    <p:set>
                                      <p:cBhvr>
                                        <p:cTn id="19" dur="2000" fill="hold"/>
                                        <p:tgtEl>
                                          <p:spTgt spid="10"/>
                                        </p:tgtEl>
                                        <p:attrNameLst>
                                          <p:attrName>fill.type</p:attrName>
                                        </p:attrNameLst>
                                      </p:cBhvr>
                                      <p:to>
                                        <p:strVal val="solid"/>
                                      </p:to>
                                    </p:set>
                                    <p:set>
                                      <p:cBhvr>
                                        <p:cTn id="20" dur="2000" fill="hold"/>
                                        <p:tgtEl>
                                          <p:spTgt spid="1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mph" presetSubtype="2" fill="hold" nodeType="withEffect">
                                  <p:stCondLst>
                                    <p:cond delay="0"/>
                                  </p:stCondLst>
                                  <p:childTnLst>
                                    <p:animClr clrSpc="rgb" dir="cw">
                                      <p:cBhvr>
                                        <p:cTn id="27" dur="2000" fill="hold"/>
                                        <p:tgtEl>
                                          <p:spTgt spid="11"/>
                                        </p:tgtEl>
                                        <p:attrNameLst>
                                          <p:attrName>fillcolor</p:attrName>
                                        </p:attrNameLst>
                                      </p:cBhvr>
                                      <p:to>
                                        <a:srgbClr val="FFFF0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 presetClass="emph" presetSubtype="2" fill="hold" nodeType="withEffect">
                                  <p:stCondLst>
                                    <p:cond delay="0"/>
                                  </p:stCondLst>
                                  <p:childTnLst>
                                    <p:animClr clrSpc="rgb" dir="cw">
                                      <p:cBhvr>
                                        <p:cTn id="36" dur="2000" fill="hold"/>
                                        <p:tgtEl>
                                          <p:spTgt spid="12"/>
                                        </p:tgtEl>
                                        <p:attrNameLst>
                                          <p:attrName>fillcolor</p:attrName>
                                        </p:attrNameLst>
                                      </p:cBhvr>
                                      <p:to>
                                        <a:srgbClr val="FFFF00"/>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6</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In all criminal                       , the accused shall enjoy the right to a speedy and public trail, by an </a:t>
            </a:r>
            <a:endParaRPr lang="en-US" b="1" u="sng" dirty="0"/>
          </a:p>
          <a:p>
            <a:pPr marL="0" indent="0">
              <a:buNone/>
            </a:pPr>
            <a:r>
              <a:rPr lang="en-US" dirty="0"/>
              <a:t> </a:t>
            </a:r>
            <a:r>
              <a:rPr lang="en-US" dirty="0" smtClean="0"/>
              <a:t>              jury….and to be informed of the nature and cause of the accusation; to be confronted with the witnesses against him; to have                       process for obtaining witnesses in his favor, and to have the assistance of                 for his defense.</a:t>
            </a:r>
          </a:p>
          <a:p>
            <a:pPr marL="0" indent="0">
              <a:buNone/>
            </a:pPr>
            <a:endParaRPr lang="en-US" dirty="0"/>
          </a:p>
          <a:p>
            <a:pPr marL="0" indent="0">
              <a:buNone/>
            </a:pPr>
            <a:r>
              <a:rPr lang="en-US" dirty="0" smtClean="0"/>
              <a:t>Protection # </a:t>
            </a:r>
            <a:endParaRPr lang="en-US" dirty="0"/>
          </a:p>
        </p:txBody>
      </p:sp>
      <p:sp>
        <p:nvSpPr>
          <p:cNvPr id="4" name="TextBox 3"/>
          <p:cNvSpPr txBox="1"/>
          <p:nvPr/>
        </p:nvSpPr>
        <p:spPr>
          <a:xfrm>
            <a:off x="2438400" y="5562600"/>
            <a:ext cx="304800" cy="369332"/>
          </a:xfrm>
          <a:prstGeom prst="rect">
            <a:avLst/>
          </a:prstGeom>
          <a:noFill/>
        </p:spPr>
        <p:txBody>
          <a:bodyPr wrap="square" rtlCol="0">
            <a:spAutoFit/>
          </a:bodyPr>
          <a:lstStyle/>
          <a:p>
            <a:r>
              <a:rPr lang="en-US" dirty="0" smtClean="0"/>
              <a:t>4</a:t>
            </a:r>
            <a:endParaRPr lang="en-US" dirty="0"/>
          </a:p>
        </p:txBody>
      </p:sp>
      <p:sp>
        <p:nvSpPr>
          <p:cNvPr id="5" name="Rectangular Callout 4"/>
          <p:cNvSpPr/>
          <p:nvPr/>
        </p:nvSpPr>
        <p:spPr>
          <a:xfrm>
            <a:off x="3733800" y="1143000"/>
            <a:ext cx="1066800" cy="457200"/>
          </a:xfrm>
          <a:prstGeom prst="wedgeRectCallout">
            <a:avLst>
              <a:gd name="adj1" fmla="val -43282"/>
              <a:gd name="adj2" fmla="val 93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trials</a:t>
            </a:r>
            <a:endParaRPr lang="en-US" dirty="0"/>
          </a:p>
        </p:txBody>
      </p:sp>
      <p:sp>
        <p:nvSpPr>
          <p:cNvPr id="6" name="Rectangular Callout 5"/>
          <p:cNvSpPr/>
          <p:nvPr/>
        </p:nvSpPr>
        <p:spPr>
          <a:xfrm>
            <a:off x="533400" y="1524000"/>
            <a:ext cx="1447800" cy="838200"/>
          </a:xfrm>
          <a:prstGeom prst="wedgeRectCallout">
            <a:avLst>
              <a:gd name="adj1" fmla="val -22337"/>
              <a:gd name="adj2" fmla="val 85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neutral</a:t>
            </a:r>
            <a:endParaRPr lang="en-US" dirty="0"/>
          </a:p>
        </p:txBody>
      </p:sp>
      <p:sp>
        <p:nvSpPr>
          <p:cNvPr id="7" name="Rectangular Callout 6"/>
          <p:cNvSpPr/>
          <p:nvPr/>
        </p:nvSpPr>
        <p:spPr>
          <a:xfrm>
            <a:off x="7391400" y="2667000"/>
            <a:ext cx="990600" cy="533400"/>
          </a:xfrm>
          <a:prstGeom prst="wedgeRectCallout">
            <a:avLst>
              <a:gd name="adj1" fmla="val -82371"/>
              <a:gd name="adj2" fmla="val 117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required</a:t>
            </a:r>
            <a:endParaRPr lang="en-US" dirty="0"/>
          </a:p>
        </p:txBody>
      </p:sp>
      <p:sp>
        <p:nvSpPr>
          <p:cNvPr id="8" name="Rectangular Callout 7"/>
          <p:cNvSpPr/>
          <p:nvPr/>
        </p:nvSpPr>
        <p:spPr>
          <a:xfrm>
            <a:off x="3488871" y="5177771"/>
            <a:ext cx="1142999" cy="688847"/>
          </a:xfrm>
          <a:prstGeom prst="wedgeRectCallout">
            <a:avLst>
              <a:gd name="adj1" fmla="val -47500"/>
              <a:gd name="adj2" fmla="val -82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lawyer</a:t>
            </a:r>
            <a:endParaRPr lang="en-US" dirty="0"/>
          </a:p>
        </p:txBody>
      </p:sp>
      <p:sp>
        <p:nvSpPr>
          <p:cNvPr id="9" name="TextBox 8"/>
          <p:cNvSpPr txBox="1"/>
          <p:nvPr/>
        </p:nvSpPr>
        <p:spPr>
          <a:xfrm>
            <a:off x="2705100" y="1600200"/>
            <a:ext cx="2057400" cy="523220"/>
          </a:xfrm>
          <a:prstGeom prst="rect">
            <a:avLst/>
          </a:prstGeom>
          <a:noFill/>
        </p:spPr>
        <p:txBody>
          <a:bodyPr wrap="square" rtlCol="0">
            <a:spAutoFit/>
          </a:bodyPr>
          <a:lstStyle/>
          <a:p>
            <a:r>
              <a:rPr lang="en-US" sz="2800" b="1" dirty="0" smtClean="0"/>
              <a:t>prosecution</a:t>
            </a:r>
            <a:endParaRPr lang="en-US" sz="2800" b="1" dirty="0"/>
          </a:p>
        </p:txBody>
      </p:sp>
      <p:sp>
        <p:nvSpPr>
          <p:cNvPr id="10" name="TextBox 9"/>
          <p:cNvSpPr txBox="1"/>
          <p:nvPr/>
        </p:nvSpPr>
        <p:spPr>
          <a:xfrm>
            <a:off x="304799" y="2590800"/>
            <a:ext cx="1676401" cy="523220"/>
          </a:xfrm>
          <a:prstGeom prst="rect">
            <a:avLst/>
          </a:prstGeom>
          <a:noFill/>
        </p:spPr>
        <p:txBody>
          <a:bodyPr wrap="square" rtlCol="0">
            <a:spAutoFit/>
          </a:bodyPr>
          <a:lstStyle/>
          <a:p>
            <a:r>
              <a:rPr lang="en-US" sz="2800" b="1" dirty="0" smtClean="0"/>
              <a:t>impartial</a:t>
            </a:r>
            <a:endParaRPr lang="en-US" sz="2800" b="1" dirty="0"/>
          </a:p>
        </p:txBody>
      </p:sp>
      <p:sp>
        <p:nvSpPr>
          <p:cNvPr id="11" name="TextBox 10"/>
          <p:cNvSpPr txBox="1"/>
          <p:nvPr/>
        </p:nvSpPr>
        <p:spPr>
          <a:xfrm>
            <a:off x="5312229" y="3505200"/>
            <a:ext cx="2057400" cy="523220"/>
          </a:xfrm>
          <a:prstGeom prst="rect">
            <a:avLst/>
          </a:prstGeom>
          <a:noFill/>
        </p:spPr>
        <p:txBody>
          <a:bodyPr wrap="square" rtlCol="0">
            <a:spAutoFit/>
          </a:bodyPr>
          <a:lstStyle/>
          <a:p>
            <a:r>
              <a:rPr lang="en-US" sz="2800" b="1" dirty="0"/>
              <a:t>c</a:t>
            </a:r>
            <a:r>
              <a:rPr lang="en-US" sz="2800" b="1" dirty="0" smtClean="0"/>
              <a:t>ompulsory</a:t>
            </a:r>
            <a:endParaRPr lang="en-US" sz="2800" b="1" dirty="0"/>
          </a:p>
        </p:txBody>
      </p:sp>
      <p:sp>
        <p:nvSpPr>
          <p:cNvPr id="12" name="TextBox 11"/>
          <p:cNvSpPr txBox="1"/>
          <p:nvPr/>
        </p:nvSpPr>
        <p:spPr>
          <a:xfrm>
            <a:off x="2520043" y="4495094"/>
            <a:ext cx="1409700" cy="523220"/>
          </a:xfrm>
          <a:prstGeom prst="rect">
            <a:avLst/>
          </a:prstGeom>
          <a:noFill/>
        </p:spPr>
        <p:txBody>
          <a:bodyPr wrap="square" rtlCol="0">
            <a:spAutoFit/>
          </a:bodyPr>
          <a:lstStyle/>
          <a:p>
            <a:r>
              <a:rPr lang="en-US" sz="2800" b="1" dirty="0" smtClean="0"/>
              <a:t>counsel</a:t>
            </a:r>
            <a:endParaRPr lang="en-US" sz="2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929" y="4680466"/>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0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mph" presetSubtype="2" fill="hold" nodeType="withEffect">
                                  <p:stCondLst>
                                    <p:cond delay="0"/>
                                  </p:stCondLst>
                                  <p:childTnLst>
                                    <p:animClr clrSpc="rgb" dir="cw">
                                      <p:cBhvr>
                                        <p:cTn id="9" dur="2000" fill="hold"/>
                                        <p:tgtEl>
                                          <p:spTgt spid="9"/>
                                        </p:tgtEl>
                                        <p:attrNameLst>
                                          <p:attrName>fillcolor</p:attrName>
                                        </p:attrNameLst>
                                      </p:cBhvr>
                                      <p:to>
                                        <a:srgbClr val="FFFF00"/>
                                      </p:to>
                                    </p:animClr>
                                    <p:set>
                                      <p:cBhvr>
                                        <p:cTn id="10" dur="2000" fill="hold"/>
                                        <p:tgtEl>
                                          <p:spTgt spid="9"/>
                                        </p:tgtEl>
                                        <p:attrNameLst>
                                          <p:attrName>fill.type</p:attrName>
                                        </p:attrNameLst>
                                      </p:cBhvr>
                                      <p:to>
                                        <p:strVal val="solid"/>
                                      </p:to>
                                    </p:set>
                                    <p:set>
                                      <p:cBhvr>
                                        <p:cTn id="11" dur="2000" fill="hold"/>
                                        <p:tgtEl>
                                          <p:spTgt spid="9"/>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 presetClass="emph" presetSubtype="2" fill="hold" nodeType="withEffect">
                                  <p:stCondLst>
                                    <p:cond delay="0"/>
                                  </p:stCondLst>
                                  <p:childTnLst>
                                    <p:animClr clrSpc="rgb" dir="cw">
                                      <p:cBhvr>
                                        <p:cTn id="18" dur="2000" fill="hold"/>
                                        <p:tgtEl>
                                          <p:spTgt spid="10"/>
                                        </p:tgtEl>
                                        <p:attrNameLst>
                                          <p:attrName>fillcolor</p:attrName>
                                        </p:attrNameLst>
                                      </p:cBhvr>
                                      <p:to>
                                        <a:srgbClr val="FFFF00"/>
                                      </p:to>
                                    </p:animClr>
                                    <p:set>
                                      <p:cBhvr>
                                        <p:cTn id="19" dur="2000" fill="hold"/>
                                        <p:tgtEl>
                                          <p:spTgt spid="10"/>
                                        </p:tgtEl>
                                        <p:attrNameLst>
                                          <p:attrName>fill.type</p:attrName>
                                        </p:attrNameLst>
                                      </p:cBhvr>
                                      <p:to>
                                        <p:strVal val="solid"/>
                                      </p:to>
                                    </p:set>
                                    <p:set>
                                      <p:cBhvr>
                                        <p:cTn id="20" dur="2000" fill="hold"/>
                                        <p:tgtEl>
                                          <p:spTgt spid="1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mph" presetSubtype="2" fill="hold" nodeType="withEffect">
                                  <p:stCondLst>
                                    <p:cond delay="0"/>
                                  </p:stCondLst>
                                  <p:childTnLst>
                                    <p:animClr clrSpc="rgb" dir="cw">
                                      <p:cBhvr>
                                        <p:cTn id="27" dur="2000" fill="hold"/>
                                        <p:tgtEl>
                                          <p:spTgt spid="11"/>
                                        </p:tgtEl>
                                        <p:attrNameLst>
                                          <p:attrName>fillcolor</p:attrName>
                                        </p:attrNameLst>
                                      </p:cBhvr>
                                      <p:to>
                                        <a:srgbClr val="FFFF00"/>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 presetClass="emph" presetSubtype="2" fill="hold" nodeType="withEffect">
                                  <p:stCondLst>
                                    <p:cond delay="0"/>
                                  </p:stCondLst>
                                  <p:childTnLst>
                                    <p:animClr clrSpc="rgb" dir="cw">
                                      <p:cBhvr>
                                        <p:cTn id="36" dur="2000" fill="hold"/>
                                        <p:tgtEl>
                                          <p:spTgt spid="12"/>
                                        </p:tgtEl>
                                        <p:attrNameLst>
                                          <p:attrName>fillcolor</p:attrName>
                                        </p:attrNameLst>
                                      </p:cBhvr>
                                      <p:to>
                                        <a:srgbClr val="FFFF00"/>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7</a:t>
            </a:r>
            <a:endParaRPr lang="en-US" dirty="0"/>
          </a:p>
        </p:txBody>
      </p:sp>
      <p:sp>
        <p:nvSpPr>
          <p:cNvPr id="3" name="Content Placeholder 2"/>
          <p:cNvSpPr>
            <a:spLocks noGrp="1"/>
          </p:cNvSpPr>
          <p:nvPr>
            <p:ph idx="1"/>
          </p:nvPr>
        </p:nvSpPr>
        <p:spPr/>
        <p:txBody>
          <a:bodyPr/>
          <a:lstStyle/>
          <a:p>
            <a:pPr marL="0" indent="0">
              <a:buNone/>
            </a:pPr>
            <a:r>
              <a:rPr lang="en-US" dirty="0" smtClean="0"/>
              <a:t>In </a:t>
            </a:r>
            <a:r>
              <a:rPr lang="en-US" dirty="0"/>
              <a:t>suits at common law, where the value in controversy shall exceed twenty dollars, the right of trial by jury shall be preserved, and no fact tried by a jury, shall be otherwise reexamined in any court of the United States, than according to the rules of the common law</a:t>
            </a:r>
            <a:r>
              <a:rPr lang="en-US" dirty="0" smtClean="0"/>
              <a:t>.</a:t>
            </a:r>
          </a:p>
          <a:p>
            <a:pPr marL="0" indent="0">
              <a:buNone/>
            </a:pPr>
            <a:endParaRPr lang="en-US" dirty="0"/>
          </a:p>
          <a:p>
            <a:pPr marL="0" indent="0">
              <a:buNone/>
            </a:pPr>
            <a:r>
              <a:rPr lang="en-US" dirty="0" smtClean="0"/>
              <a:t>Protection # </a:t>
            </a:r>
            <a:endParaRPr lang="en-US" dirty="0"/>
          </a:p>
        </p:txBody>
      </p:sp>
      <p:sp>
        <p:nvSpPr>
          <p:cNvPr id="4" name="TextBox 3"/>
          <p:cNvSpPr txBox="1"/>
          <p:nvPr/>
        </p:nvSpPr>
        <p:spPr>
          <a:xfrm>
            <a:off x="2612571" y="5301734"/>
            <a:ext cx="762000" cy="369332"/>
          </a:xfrm>
          <a:prstGeom prst="rect">
            <a:avLst/>
          </a:prstGeom>
          <a:noFill/>
        </p:spPr>
        <p:txBody>
          <a:bodyPr wrap="square" rtlCol="0">
            <a:spAutoFit/>
          </a:bodyPr>
          <a:lstStyle/>
          <a:p>
            <a:r>
              <a:rPr lang="en-US" dirty="0" smtClean="0"/>
              <a:t>none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842391"/>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6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8</a:t>
            </a:r>
            <a:endParaRPr lang="en-US" dirty="0"/>
          </a:p>
        </p:txBody>
      </p:sp>
      <p:sp>
        <p:nvSpPr>
          <p:cNvPr id="3" name="Content Placeholder 2"/>
          <p:cNvSpPr>
            <a:spLocks noGrp="1"/>
          </p:cNvSpPr>
          <p:nvPr>
            <p:ph idx="1"/>
          </p:nvPr>
        </p:nvSpPr>
        <p:spPr/>
        <p:txBody>
          <a:bodyPr/>
          <a:lstStyle/>
          <a:p>
            <a:pPr marL="0" indent="0">
              <a:buNone/>
            </a:pPr>
            <a:r>
              <a:rPr lang="en-US" dirty="0" smtClean="0"/>
              <a:t>Excessive </a:t>
            </a:r>
            <a:r>
              <a:rPr lang="en-US" dirty="0"/>
              <a:t>bail shall not be required, nor excessive fines imposed, nor cruel and unusual punishments inflicted</a:t>
            </a:r>
            <a:r>
              <a:rPr lang="en-US" dirty="0" smtClean="0"/>
              <a:t>.</a:t>
            </a:r>
          </a:p>
          <a:p>
            <a:pPr marL="0" indent="0">
              <a:buNone/>
            </a:pPr>
            <a:endParaRPr lang="en-US" dirty="0"/>
          </a:p>
          <a:p>
            <a:pPr marL="0" indent="0">
              <a:buNone/>
            </a:pPr>
            <a:r>
              <a:rPr lang="en-US" dirty="0" smtClean="0"/>
              <a:t>Protection # </a:t>
            </a:r>
            <a:endParaRPr lang="en-US" dirty="0"/>
          </a:p>
        </p:txBody>
      </p:sp>
      <p:sp>
        <p:nvSpPr>
          <p:cNvPr id="4" name="TextBox 3"/>
          <p:cNvSpPr txBox="1"/>
          <p:nvPr/>
        </p:nvSpPr>
        <p:spPr>
          <a:xfrm>
            <a:off x="2590800" y="3810000"/>
            <a:ext cx="304800" cy="369332"/>
          </a:xfrm>
          <a:prstGeom prst="rect">
            <a:avLst/>
          </a:prstGeom>
          <a:noFill/>
        </p:spPr>
        <p:txBody>
          <a:bodyPr wrap="square" rtlCol="0">
            <a:spAutoFit/>
          </a:bodyPr>
          <a:lstStyle/>
          <a:p>
            <a:r>
              <a:rPr lang="en-US" dirty="0" smtClean="0"/>
              <a:t>5</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99114"/>
            <a:ext cx="2286000"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2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903</Words>
  <Application>Microsoft Office PowerPoint</Application>
  <PresentationFormat>On-screen Show (4:3)</PresentationFormat>
  <Paragraphs>150</Paragraphs>
  <Slides>23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You’ve Got Rights!</vt:lpstr>
      <vt:lpstr>Amendment 1</vt:lpstr>
      <vt:lpstr>Amendment 2</vt:lpstr>
      <vt:lpstr>Amendment 3</vt:lpstr>
      <vt:lpstr>Amendment 4</vt:lpstr>
      <vt:lpstr>Amendment 5</vt:lpstr>
      <vt:lpstr>Amendment 6</vt:lpstr>
      <vt:lpstr>Amendment 7</vt:lpstr>
      <vt:lpstr>Amendment 8</vt:lpstr>
      <vt:lpstr>Amendment 9</vt:lpstr>
      <vt:lpstr>Amendment 10</vt:lpstr>
      <vt:lpstr>Amendment 13</vt:lpstr>
      <vt:lpstr>Amendment 14</vt:lpstr>
      <vt:lpstr>Amendment 15</vt:lpstr>
      <vt:lpstr>Amendment 19</vt:lpstr>
      <vt:lpstr>PowerPoint Presentation</vt:lpstr>
      <vt:lpstr>Amendment 26</vt:lpstr>
      <vt:lpstr>Pamphlet Protections</vt:lpstr>
      <vt:lpstr>You’ve Got Rights! Activity</vt:lpstr>
      <vt:lpstr>You’ve Got Rights! Activity</vt:lpstr>
      <vt:lpstr>You’ve Got Rights! Activity</vt:lpstr>
      <vt:lpstr>You’ve Got Rights! Activity</vt:lpstr>
      <vt:lpstr>You’ve Got Rights! Activity</vt:lpstr>
    </vt:vector>
  </TitlesOfParts>
  <Company>Polk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dc:title>
  <dc:creator>Nelson, Crystal D.</dc:creator>
  <cp:lastModifiedBy>Nelson, Crystal D.</cp:lastModifiedBy>
  <cp:revision>24</cp:revision>
  <dcterms:created xsi:type="dcterms:W3CDTF">2014-01-13T13:38:57Z</dcterms:created>
  <dcterms:modified xsi:type="dcterms:W3CDTF">2017-12-20T13:32:23Z</dcterms:modified>
</cp:coreProperties>
</file>